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10826750" cy="8120063" type="B4ISO"/>
  <p:notesSz cx="6807200" cy="9939338"/>
  <p:defaultTextStyle>
    <a:defPPr>
      <a:defRPr lang="ja-JP"/>
    </a:defPPr>
    <a:lvl1pPr marL="0" algn="l" defTabSz="1033340" rtl="0" eaLnBrk="1" latinLnBrk="0" hangingPunct="1">
      <a:defRPr kumimoji="1" sz="2033" kern="1200">
        <a:solidFill>
          <a:schemeClr val="tx1"/>
        </a:solidFill>
        <a:latin typeface="+mn-lt"/>
        <a:ea typeface="+mn-ea"/>
        <a:cs typeface="+mn-cs"/>
      </a:defRPr>
    </a:lvl1pPr>
    <a:lvl2pPr marL="516669" algn="l" defTabSz="1033340" rtl="0" eaLnBrk="1" latinLnBrk="0" hangingPunct="1">
      <a:defRPr kumimoji="1" sz="2033" kern="1200">
        <a:solidFill>
          <a:schemeClr val="tx1"/>
        </a:solidFill>
        <a:latin typeface="+mn-lt"/>
        <a:ea typeface="+mn-ea"/>
        <a:cs typeface="+mn-cs"/>
      </a:defRPr>
    </a:lvl2pPr>
    <a:lvl3pPr marL="1033340" algn="l" defTabSz="1033340" rtl="0" eaLnBrk="1" latinLnBrk="0" hangingPunct="1">
      <a:defRPr kumimoji="1" sz="2033" kern="1200">
        <a:solidFill>
          <a:schemeClr val="tx1"/>
        </a:solidFill>
        <a:latin typeface="+mn-lt"/>
        <a:ea typeface="+mn-ea"/>
        <a:cs typeface="+mn-cs"/>
      </a:defRPr>
    </a:lvl3pPr>
    <a:lvl4pPr marL="1550008" algn="l" defTabSz="1033340" rtl="0" eaLnBrk="1" latinLnBrk="0" hangingPunct="1">
      <a:defRPr kumimoji="1" sz="2033" kern="1200">
        <a:solidFill>
          <a:schemeClr val="tx1"/>
        </a:solidFill>
        <a:latin typeface="+mn-lt"/>
        <a:ea typeface="+mn-ea"/>
        <a:cs typeface="+mn-cs"/>
      </a:defRPr>
    </a:lvl4pPr>
    <a:lvl5pPr marL="2066678" algn="l" defTabSz="1033340" rtl="0" eaLnBrk="1" latinLnBrk="0" hangingPunct="1">
      <a:defRPr kumimoji="1" sz="2033" kern="1200">
        <a:solidFill>
          <a:schemeClr val="tx1"/>
        </a:solidFill>
        <a:latin typeface="+mn-lt"/>
        <a:ea typeface="+mn-ea"/>
        <a:cs typeface="+mn-cs"/>
      </a:defRPr>
    </a:lvl5pPr>
    <a:lvl6pPr marL="2583348" algn="l" defTabSz="1033340" rtl="0" eaLnBrk="1" latinLnBrk="0" hangingPunct="1">
      <a:defRPr kumimoji="1" sz="2033" kern="1200">
        <a:solidFill>
          <a:schemeClr val="tx1"/>
        </a:solidFill>
        <a:latin typeface="+mn-lt"/>
        <a:ea typeface="+mn-ea"/>
        <a:cs typeface="+mn-cs"/>
      </a:defRPr>
    </a:lvl6pPr>
    <a:lvl7pPr marL="3100018" algn="l" defTabSz="1033340" rtl="0" eaLnBrk="1" latinLnBrk="0" hangingPunct="1">
      <a:defRPr kumimoji="1" sz="2033" kern="1200">
        <a:solidFill>
          <a:schemeClr val="tx1"/>
        </a:solidFill>
        <a:latin typeface="+mn-lt"/>
        <a:ea typeface="+mn-ea"/>
        <a:cs typeface="+mn-cs"/>
      </a:defRPr>
    </a:lvl7pPr>
    <a:lvl8pPr marL="3616686" algn="l" defTabSz="1033340" rtl="0" eaLnBrk="1" latinLnBrk="0" hangingPunct="1">
      <a:defRPr kumimoji="1" sz="2033" kern="1200">
        <a:solidFill>
          <a:schemeClr val="tx1"/>
        </a:solidFill>
        <a:latin typeface="+mn-lt"/>
        <a:ea typeface="+mn-ea"/>
        <a:cs typeface="+mn-cs"/>
      </a:defRPr>
    </a:lvl8pPr>
    <a:lvl9pPr marL="4133357" algn="l" defTabSz="1033340" rtl="0" eaLnBrk="1" latinLnBrk="0" hangingPunct="1">
      <a:defRPr kumimoji="1" sz="203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FFFF66"/>
    <a:srgbClr val="CC6600"/>
    <a:srgbClr val="4DC885"/>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8" d="100"/>
          <a:sy n="78" d="100"/>
        </p:scale>
        <p:origin x="138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12006" y="1328909"/>
            <a:ext cx="9202738" cy="2826985"/>
          </a:xfrm>
        </p:spPr>
        <p:txBody>
          <a:bodyPr anchor="b"/>
          <a:lstStyle>
            <a:lvl1pPr algn="ctr">
              <a:defRPr sz="710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53344" y="4264913"/>
            <a:ext cx="8120063" cy="1960468"/>
          </a:xfrm>
        </p:spPr>
        <p:txBody>
          <a:bodyPr/>
          <a:lstStyle>
            <a:lvl1pPr marL="0" indent="0" algn="ctr">
              <a:buNone/>
              <a:defRPr sz="2842"/>
            </a:lvl1pPr>
            <a:lvl2pPr marL="541325" indent="0" algn="ctr">
              <a:buNone/>
              <a:defRPr sz="2368"/>
            </a:lvl2pPr>
            <a:lvl3pPr marL="1082650" indent="0" algn="ctr">
              <a:buNone/>
              <a:defRPr sz="2131"/>
            </a:lvl3pPr>
            <a:lvl4pPr marL="1623974" indent="0" algn="ctr">
              <a:buNone/>
              <a:defRPr sz="1894"/>
            </a:lvl4pPr>
            <a:lvl5pPr marL="2165299" indent="0" algn="ctr">
              <a:buNone/>
              <a:defRPr sz="1894"/>
            </a:lvl5pPr>
            <a:lvl6pPr marL="2706624" indent="0" algn="ctr">
              <a:buNone/>
              <a:defRPr sz="1894"/>
            </a:lvl6pPr>
            <a:lvl7pPr marL="3247949" indent="0" algn="ctr">
              <a:buNone/>
              <a:defRPr sz="1894"/>
            </a:lvl7pPr>
            <a:lvl8pPr marL="3789274" indent="0" algn="ctr">
              <a:buNone/>
              <a:defRPr sz="1894"/>
            </a:lvl8pPr>
            <a:lvl9pPr marL="4330598" indent="0" algn="ctr">
              <a:buNone/>
              <a:defRPr sz="189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FAA5923-0579-4BA1-81C0-FB31783FD176}" type="datetimeFigureOut">
              <a:rPr kumimoji="1" lang="ja-JP" altLang="en-US" smtClean="0"/>
              <a:t>2015/7/21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9CDE07-15C1-497A-BBD4-B122923EBA4B}" type="slidenum">
              <a:rPr kumimoji="1" lang="ja-JP" altLang="en-US" smtClean="0"/>
              <a:t>‹#›</a:t>
            </a:fld>
            <a:endParaRPr kumimoji="1" lang="ja-JP" altLang="en-US"/>
          </a:p>
        </p:txBody>
      </p:sp>
    </p:spTree>
    <p:extLst>
      <p:ext uri="{BB962C8B-B14F-4D97-AF65-F5344CB8AC3E}">
        <p14:creationId xmlns:p14="http://schemas.microsoft.com/office/powerpoint/2010/main" val="2498545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FAA5923-0579-4BA1-81C0-FB31783FD176}" type="datetimeFigureOut">
              <a:rPr kumimoji="1" lang="ja-JP" altLang="en-US" smtClean="0"/>
              <a:t>2015/7/21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9CDE07-15C1-497A-BBD4-B122923EBA4B}" type="slidenum">
              <a:rPr kumimoji="1" lang="ja-JP" altLang="en-US" smtClean="0"/>
              <a:t>‹#›</a:t>
            </a:fld>
            <a:endParaRPr kumimoji="1" lang="ja-JP" altLang="en-US"/>
          </a:p>
        </p:txBody>
      </p:sp>
    </p:spTree>
    <p:extLst>
      <p:ext uri="{BB962C8B-B14F-4D97-AF65-F5344CB8AC3E}">
        <p14:creationId xmlns:p14="http://schemas.microsoft.com/office/powerpoint/2010/main" val="981539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47894" y="432318"/>
            <a:ext cx="2334518" cy="688137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44339" y="432318"/>
            <a:ext cx="6868220" cy="688137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FAA5923-0579-4BA1-81C0-FB31783FD176}" type="datetimeFigureOut">
              <a:rPr kumimoji="1" lang="ja-JP" altLang="en-US" smtClean="0"/>
              <a:t>2015/7/21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9CDE07-15C1-497A-BBD4-B122923EBA4B}" type="slidenum">
              <a:rPr kumimoji="1" lang="ja-JP" altLang="en-US" smtClean="0"/>
              <a:t>‹#›</a:t>
            </a:fld>
            <a:endParaRPr kumimoji="1" lang="ja-JP" altLang="en-US"/>
          </a:p>
        </p:txBody>
      </p:sp>
    </p:spTree>
    <p:extLst>
      <p:ext uri="{BB962C8B-B14F-4D97-AF65-F5344CB8AC3E}">
        <p14:creationId xmlns:p14="http://schemas.microsoft.com/office/powerpoint/2010/main" val="220171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FAA5923-0579-4BA1-81C0-FB31783FD176}" type="datetimeFigureOut">
              <a:rPr kumimoji="1" lang="ja-JP" altLang="en-US" smtClean="0"/>
              <a:t>2015/7/21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9CDE07-15C1-497A-BBD4-B122923EBA4B}" type="slidenum">
              <a:rPr kumimoji="1" lang="ja-JP" altLang="en-US" smtClean="0"/>
              <a:t>‹#›</a:t>
            </a:fld>
            <a:endParaRPr kumimoji="1" lang="ja-JP" altLang="en-US"/>
          </a:p>
        </p:txBody>
      </p:sp>
    </p:spTree>
    <p:extLst>
      <p:ext uri="{BB962C8B-B14F-4D97-AF65-F5344CB8AC3E}">
        <p14:creationId xmlns:p14="http://schemas.microsoft.com/office/powerpoint/2010/main" val="1696289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38701" y="2024379"/>
            <a:ext cx="9338072" cy="3377720"/>
          </a:xfrm>
        </p:spPr>
        <p:txBody>
          <a:bodyPr anchor="b"/>
          <a:lstStyle>
            <a:lvl1pPr>
              <a:defRPr sz="710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8701" y="5434054"/>
            <a:ext cx="9338072" cy="1776263"/>
          </a:xfrm>
        </p:spPr>
        <p:txBody>
          <a:bodyPr/>
          <a:lstStyle>
            <a:lvl1pPr marL="0" indent="0">
              <a:buNone/>
              <a:defRPr sz="2842">
                <a:solidFill>
                  <a:schemeClr val="tx1"/>
                </a:solidFill>
              </a:defRPr>
            </a:lvl1pPr>
            <a:lvl2pPr marL="541325" indent="0">
              <a:buNone/>
              <a:defRPr sz="2368">
                <a:solidFill>
                  <a:schemeClr val="tx1">
                    <a:tint val="75000"/>
                  </a:schemeClr>
                </a:solidFill>
              </a:defRPr>
            </a:lvl2pPr>
            <a:lvl3pPr marL="1082650" indent="0">
              <a:buNone/>
              <a:defRPr sz="2131">
                <a:solidFill>
                  <a:schemeClr val="tx1">
                    <a:tint val="75000"/>
                  </a:schemeClr>
                </a:solidFill>
              </a:defRPr>
            </a:lvl3pPr>
            <a:lvl4pPr marL="1623974" indent="0">
              <a:buNone/>
              <a:defRPr sz="1894">
                <a:solidFill>
                  <a:schemeClr val="tx1">
                    <a:tint val="75000"/>
                  </a:schemeClr>
                </a:solidFill>
              </a:defRPr>
            </a:lvl4pPr>
            <a:lvl5pPr marL="2165299" indent="0">
              <a:buNone/>
              <a:defRPr sz="1894">
                <a:solidFill>
                  <a:schemeClr val="tx1">
                    <a:tint val="75000"/>
                  </a:schemeClr>
                </a:solidFill>
              </a:defRPr>
            </a:lvl5pPr>
            <a:lvl6pPr marL="2706624" indent="0">
              <a:buNone/>
              <a:defRPr sz="1894">
                <a:solidFill>
                  <a:schemeClr val="tx1">
                    <a:tint val="75000"/>
                  </a:schemeClr>
                </a:solidFill>
              </a:defRPr>
            </a:lvl6pPr>
            <a:lvl7pPr marL="3247949" indent="0">
              <a:buNone/>
              <a:defRPr sz="1894">
                <a:solidFill>
                  <a:schemeClr val="tx1">
                    <a:tint val="75000"/>
                  </a:schemeClr>
                </a:solidFill>
              </a:defRPr>
            </a:lvl7pPr>
            <a:lvl8pPr marL="3789274" indent="0">
              <a:buNone/>
              <a:defRPr sz="1894">
                <a:solidFill>
                  <a:schemeClr val="tx1">
                    <a:tint val="75000"/>
                  </a:schemeClr>
                </a:solidFill>
              </a:defRPr>
            </a:lvl8pPr>
            <a:lvl9pPr marL="4330598" indent="0">
              <a:buNone/>
              <a:defRPr sz="189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FAA5923-0579-4BA1-81C0-FB31783FD176}" type="datetimeFigureOut">
              <a:rPr kumimoji="1" lang="ja-JP" altLang="en-US" smtClean="0"/>
              <a:t>2015/7/21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9CDE07-15C1-497A-BBD4-B122923EBA4B}" type="slidenum">
              <a:rPr kumimoji="1" lang="ja-JP" altLang="en-US" smtClean="0"/>
              <a:t>‹#›</a:t>
            </a:fld>
            <a:endParaRPr kumimoji="1" lang="ja-JP" altLang="en-US"/>
          </a:p>
        </p:txBody>
      </p:sp>
    </p:spTree>
    <p:extLst>
      <p:ext uri="{BB962C8B-B14F-4D97-AF65-F5344CB8AC3E}">
        <p14:creationId xmlns:p14="http://schemas.microsoft.com/office/powerpoint/2010/main" val="3788364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44339" y="2161591"/>
            <a:ext cx="4601369" cy="515210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481042" y="2161591"/>
            <a:ext cx="4601369" cy="515210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FAA5923-0579-4BA1-81C0-FB31783FD176}" type="datetimeFigureOut">
              <a:rPr kumimoji="1" lang="ja-JP" altLang="en-US" smtClean="0"/>
              <a:t>2015/7/21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9CDE07-15C1-497A-BBD4-B122923EBA4B}" type="slidenum">
              <a:rPr kumimoji="1" lang="ja-JP" altLang="en-US" smtClean="0"/>
              <a:t>‹#›</a:t>
            </a:fld>
            <a:endParaRPr kumimoji="1" lang="ja-JP" altLang="en-US"/>
          </a:p>
        </p:txBody>
      </p:sp>
    </p:spTree>
    <p:extLst>
      <p:ext uri="{BB962C8B-B14F-4D97-AF65-F5344CB8AC3E}">
        <p14:creationId xmlns:p14="http://schemas.microsoft.com/office/powerpoint/2010/main" val="3060432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45749" y="432320"/>
            <a:ext cx="9338072" cy="1569504"/>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5750" y="1990544"/>
            <a:ext cx="4580222" cy="975535"/>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ja-JP" altLang="en-US" smtClean="0"/>
              <a:t>マスター テキストの書式設定</a:t>
            </a:r>
          </a:p>
        </p:txBody>
      </p:sp>
      <p:sp>
        <p:nvSpPr>
          <p:cNvPr id="4" name="Content Placeholder 3"/>
          <p:cNvSpPr>
            <a:spLocks noGrp="1"/>
          </p:cNvSpPr>
          <p:nvPr>
            <p:ph sz="half" idx="2"/>
          </p:nvPr>
        </p:nvSpPr>
        <p:spPr>
          <a:xfrm>
            <a:off x="745750" y="2966078"/>
            <a:ext cx="4580222" cy="436265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481043" y="1990544"/>
            <a:ext cx="4602779" cy="975535"/>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ja-JP" altLang="en-US" smtClean="0"/>
              <a:t>マスター テキストの書式設定</a:t>
            </a:r>
          </a:p>
        </p:txBody>
      </p:sp>
      <p:sp>
        <p:nvSpPr>
          <p:cNvPr id="6" name="Content Placeholder 5"/>
          <p:cNvSpPr>
            <a:spLocks noGrp="1"/>
          </p:cNvSpPr>
          <p:nvPr>
            <p:ph sz="quarter" idx="4"/>
          </p:nvPr>
        </p:nvSpPr>
        <p:spPr>
          <a:xfrm>
            <a:off x="5481043" y="2966078"/>
            <a:ext cx="4602779" cy="436265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FAA5923-0579-4BA1-81C0-FB31783FD176}" type="datetimeFigureOut">
              <a:rPr kumimoji="1" lang="ja-JP" altLang="en-US" smtClean="0"/>
              <a:t>2015/7/21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79CDE07-15C1-497A-BBD4-B122923EBA4B}" type="slidenum">
              <a:rPr kumimoji="1" lang="ja-JP" altLang="en-US" smtClean="0"/>
              <a:t>‹#›</a:t>
            </a:fld>
            <a:endParaRPr kumimoji="1" lang="ja-JP" altLang="en-US"/>
          </a:p>
        </p:txBody>
      </p:sp>
    </p:spTree>
    <p:extLst>
      <p:ext uri="{BB962C8B-B14F-4D97-AF65-F5344CB8AC3E}">
        <p14:creationId xmlns:p14="http://schemas.microsoft.com/office/powerpoint/2010/main" val="171265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FAA5923-0579-4BA1-81C0-FB31783FD176}" type="datetimeFigureOut">
              <a:rPr kumimoji="1" lang="ja-JP" altLang="en-US" smtClean="0"/>
              <a:t>2015/7/21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79CDE07-15C1-497A-BBD4-B122923EBA4B}" type="slidenum">
              <a:rPr kumimoji="1" lang="ja-JP" altLang="en-US" smtClean="0"/>
              <a:t>‹#›</a:t>
            </a:fld>
            <a:endParaRPr kumimoji="1" lang="ja-JP" altLang="en-US"/>
          </a:p>
        </p:txBody>
      </p:sp>
    </p:spTree>
    <p:extLst>
      <p:ext uri="{BB962C8B-B14F-4D97-AF65-F5344CB8AC3E}">
        <p14:creationId xmlns:p14="http://schemas.microsoft.com/office/powerpoint/2010/main" val="1234401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AA5923-0579-4BA1-81C0-FB31783FD176}" type="datetimeFigureOut">
              <a:rPr kumimoji="1" lang="ja-JP" altLang="en-US" smtClean="0"/>
              <a:t>2015/7/21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79CDE07-15C1-497A-BBD4-B122923EBA4B}" type="slidenum">
              <a:rPr kumimoji="1" lang="ja-JP" altLang="en-US" smtClean="0"/>
              <a:t>‹#›</a:t>
            </a:fld>
            <a:endParaRPr kumimoji="1" lang="ja-JP" altLang="en-US"/>
          </a:p>
        </p:txBody>
      </p:sp>
    </p:spTree>
    <p:extLst>
      <p:ext uri="{BB962C8B-B14F-4D97-AF65-F5344CB8AC3E}">
        <p14:creationId xmlns:p14="http://schemas.microsoft.com/office/powerpoint/2010/main" val="2222252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45749" y="541338"/>
            <a:ext cx="3491909" cy="1894681"/>
          </a:xfrm>
        </p:spPr>
        <p:txBody>
          <a:bodyPr anchor="b"/>
          <a:lstStyle>
            <a:lvl1pPr>
              <a:defRPr sz="3789"/>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02779" y="1169140"/>
            <a:ext cx="5481042" cy="5770508"/>
          </a:xfrm>
        </p:spPr>
        <p:txBody>
          <a:bodyPr/>
          <a:lstStyle>
            <a:lvl1pPr>
              <a:defRPr sz="3789"/>
            </a:lvl1pPr>
            <a:lvl2pPr>
              <a:defRPr sz="3315"/>
            </a:lvl2pPr>
            <a:lvl3pPr>
              <a:defRPr sz="2842"/>
            </a:lvl3pPr>
            <a:lvl4pPr>
              <a:defRPr sz="2368"/>
            </a:lvl4pPr>
            <a:lvl5pPr>
              <a:defRPr sz="2368"/>
            </a:lvl5pPr>
            <a:lvl6pPr>
              <a:defRPr sz="2368"/>
            </a:lvl6pPr>
            <a:lvl7pPr>
              <a:defRPr sz="2368"/>
            </a:lvl7pPr>
            <a:lvl8pPr>
              <a:defRPr sz="2368"/>
            </a:lvl8pPr>
            <a:lvl9pPr>
              <a:defRPr sz="2368"/>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45749" y="2436019"/>
            <a:ext cx="3491909" cy="4513026"/>
          </a:xfrm>
        </p:spPr>
        <p:txBody>
          <a:bodyPr/>
          <a:lstStyle>
            <a:lvl1pPr marL="0" indent="0">
              <a:buNone/>
              <a:defRPr sz="1894"/>
            </a:lvl1pPr>
            <a:lvl2pPr marL="541325" indent="0">
              <a:buNone/>
              <a:defRPr sz="1658"/>
            </a:lvl2pPr>
            <a:lvl3pPr marL="1082650" indent="0">
              <a:buNone/>
              <a:defRPr sz="1421"/>
            </a:lvl3pPr>
            <a:lvl4pPr marL="1623974" indent="0">
              <a:buNone/>
              <a:defRPr sz="1184"/>
            </a:lvl4pPr>
            <a:lvl5pPr marL="2165299" indent="0">
              <a:buNone/>
              <a:defRPr sz="1184"/>
            </a:lvl5pPr>
            <a:lvl6pPr marL="2706624" indent="0">
              <a:buNone/>
              <a:defRPr sz="1184"/>
            </a:lvl6pPr>
            <a:lvl7pPr marL="3247949" indent="0">
              <a:buNone/>
              <a:defRPr sz="1184"/>
            </a:lvl7pPr>
            <a:lvl8pPr marL="3789274" indent="0">
              <a:buNone/>
              <a:defRPr sz="1184"/>
            </a:lvl8pPr>
            <a:lvl9pPr marL="4330598" indent="0">
              <a:buNone/>
              <a:defRPr sz="118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FAA5923-0579-4BA1-81C0-FB31783FD176}" type="datetimeFigureOut">
              <a:rPr kumimoji="1" lang="ja-JP" altLang="en-US" smtClean="0"/>
              <a:t>2015/7/21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9CDE07-15C1-497A-BBD4-B122923EBA4B}" type="slidenum">
              <a:rPr kumimoji="1" lang="ja-JP" altLang="en-US" smtClean="0"/>
              <a:t>‹#›</a:t>
            </a:fld>
            <a:endParaRPr kumimoji="1" lang="ja-JP" altLang="en-US"/>
          </a:p>
        </p:txBody>
      </p:sp>
    </p:spTree>
    <p:extLst>
      <p:ext uri="{BB962C8B-B14F-4D97-AF65-F5344CB8AC3E}">
        <p14:creationId xmlns:p14="http://schemas.microsoft.com/office/powerpoint/2010/main" val="303470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45749" y="541338"/>
            <a:ext cx="3491909" cy="1894681"/>
          </a:xfrm>
        </p:spPr>
        <p:txBody>
          <a:bodyPr anchor="b"/>
          <a:lstStyle>
            <a:lvl1pPr>
              <a:defRPr sz="3789"/>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602779" y="1169140"/>
            <a:ext cx="5481042" cy="5770508"/>
          </a:xfrm>
        </p:spPr>
        <p:txBody>
          <a:bodyPr anchor="t"/>
          <a:lstStyle>
            <a:lvl1pPr marL="0" indent="0">
              <a:buNone/>
              <a:defRPr sz="3789"/>
            </a:lvl1pPr>
            <a:lvl2pPr marL="541325" indent="0">
              <a:buNone/>
              <a:defRPr sz="3315"/>
            </a:lvl2pPr>
            <a:lvl3pPr marL="1082650" indent="0">
              <a:buNone/>
              <a:defRPr sz="2842"/>
            </a:lvl3pPr>
            <a:lvl4pPr marL="1623974" indent="0">
              <a:buNone/>
              <a:defRPr sz="2368"/>
            </a:lvl4pPr>
            <a:lvl5pPr marL="2165299" indent="0">
              <a:buNone/>
              <a:defRPr sz="2368"/>
            </a:lvl5pPr>
            <a:lvl6pPr marL="2706624" indent="0">
              <a:buNone/>
              <a:defRPr sz="2368"/>
            </a:lvl6pPr>
            <a:lvl7pPr marL="3247949" indent="0">
              <a:buNone/>
              <a:defRPr sz="2368"/>
            </a:lvl7pPr>
            <a:lvl8pPr marL="3789274" indent="0">
              <a:buNone/>
              <a:defRPr sz="2368"/>
            </a:lvl8pPr>
            <a:lvl9pPr marL="4330598" indent="0">
              <a:buNone/>
              <a:defRPr sz="2368"/>
            </a:lvl9pPr>
          </a:lstStyle>
          <a:p>
            <a:r>
              <a:rPr lang="ja-JP" altLang="en-US" smtClean="0"/>
              <a:t>図を追加</a:t>
            </a:r>
            <a:endParaRPr lang="en-US" dirty="0"/>
          </a:p>
        </p:txBody>
      </p:sp>
      <p:sp>
        <p:nvSpPr>
          <p:cNvPr id="4" name="Text Placeholder 3"/>
          <p:cNvSpPr>
            <a:spLocks noGrp="1"/>
          </p:cNvSpPr>
          <p:nvPr>
            <p:ph type="body" sz="half" idx="2"/>
          </p:nvPr>
        </p:nvSpPr>
        <p:spPr>
          <a:xfrm>
            <a:off x="745749" y="2436019"/>
            <a:ext cx="3491909" cy="4513026"/>
          </a:xfrm>
        </p:spPr>
        <p:txBody>
          <a:bodyPr/>
          <a:lstStyle>
            <a:lvl1pPr marL="0" indent="0">
              <a:buNone/>
              <a:defRPr sz="1894"/>
            </a:lvl1pPr>
            <a:lvl2pPr marL="541325" indent="0">
              <a:buNone/>
              <a:defRPr sz="1658"/>
            </a:lvl2pPr>
            <a:lvl3pPr marL="1082650" indent="0">
              <a:buNone/>
              <a:defRPr sz="1421"/>
            </a:lvl3pPr>
            <a:lvl4pPr marL="1623974" indent="0">
              <a:buNone/>
              <a:defRPr sz="1184"/>
            </a:lvl4pPr>
            <a:lvl5pPr marL="2165299" indent="0">
              <a:buNone/>
              <a:defRPr sz="1184"/>
            </a:lvl5pPr>
            <a:lvl6pPr marL="2706624" indent="0">
              <a:buNone/>
              <a:defRPr sz="1184"/>
            </a:lvl6pPr>
            <a:lvl7pPr marL="3247949" indent="0">
              <a:buNone/>
              <a:defRPr sz="1184"/>
            </a:lvl7pPr>
            <a:lvl8pPr marL="3789274" indent="0">
              <a:buNone/>
              <a:defRPr sz="1184"/>
            </a:lvl8pPr>
            <a:lvl9pPr marL="4330598" indent="0">
              <a:buNone/>
              <a:defRPr sz="118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FAA5923-0579-4BA1-81C0-FB31783FD176}" type="datetimeFigureOut">
              <a:rPr kumimoji="1" lang="ja-JP" altLang="en-US" smtClean="0"/>
              <a:t>2015/7/21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9CDE07-15C1-497A-BBD4-B122923EBA4B}" type="slidenum">
              <a:rPr kumimoji="1" lang="ja-JP" altLang="en-US" smtClean="0"/>
              <a:t>‹#›</a:t>
            </a:fld>
            <a:endParaRPr kumimoji="1" lang="ja-JP" altLang="en-US"/>
          </a:p>
        </p:txBody>
      </p:sp>
    </p:spTree>
    <p:extLst>
      <p:ext uri="{BB962C8B-B14F-4D97-AF65-F5344CB8AC3E}">
        <p14:creationId xmlns:p14="http://schemas.microsoft.com/office/powerpoint/2010/main" val="3321874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4339" y="432320"/>
            <a:ext cx="9338072" cy="1569504"/>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4339" y="2161591"/>
            <a:ext cx="9338072" cy="5152105"/>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44339" y="7526097"/>
            <a:ext cx="2436019" cy="432318"/>
          </a:xfrm>
          <a:prstGeom prst="rect">
            <a:avLst/>
          </a:prstGeom>
        </p:spPr>
        <p:txBody>
          <a:bodyPr vert="horz" lIns="91440" tIns="45720" rIns="91440" bIns="45720" rtlCol="0" anchor="ctr"/>
          <a:lstStyle>
            <a:lvl1pPr algn="l">
              <a:defRPr sz="1421">
                <a:solidFill>
                  <a:schemeClr val="tx1">
                    <a:tint val="75000"/>
                  </a:schemeClr>
                </a:solidFill>
              </a:defRPr>
            </a:lvl1pPr>
          </a:lstStyle>
          <a:p>
            <a:fld id="{FFAA5923-0579-4BA1-81C0-FB31783FD176}" type="datetimeFigureOut">
              <a:rPr kumimoji="1" lang="ja-JP" altLang="en-US" smtClean="0"/>
              <a:t>2015/7/21</a:t>
            </a:fld>
            <a:endParaRPr kumimoji="1" lang="ja-JP" altLang="en-US"/>
          </a:p>
        </p:txBody>
      </p:sp>
      <p:sp>
        <p:nvSpPr>
          <p:cNvPr id="5" name="Footer Placeholder 4"/>
          <p:cNvSpPr>
            <a:spLocks noGrp="1"/>
          </p:cNvSpPr>
          <p:nvPr>
            <p:ph type="ftr" sz="quarter" idx="3"/>
          </p:nvPr>
        </p:nvSpPr>
        <p:spPr>
          <a:xfrm>
            <a:off x="3586361" y="7526097"/>
            <a:ext cx="3654028" cy="432318"/>
          </a:xfrm>
          <a:prstGeom prst="rect">
            <a:avLst/>
          </a:prstGeom>
        </p:spPr>
        <p:txBody>
          <a:bodyPr vert="horz" lIns="91440" tIns="45720" rIns="91440" bIns="45720" rtlCol="0" anchor="ctr"/>
          <a:lstStyle>
            <a:lvl1pPr algn="ctr">
              <a:defRPr sz="142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646392" y="7526097"/>
            <a:ext cx="2436019" cy="432318"/>
          </a:xfrm>
          <a:prstGeom prst="rect">
            <a:avLst/>
          </a:prstGeom>
        </p:spPr>
        <p:txBody>
          <a:bodyPr vert="horz" lIns="91440" tIns="45720" rIns="91440" bIns="45720" rtlCol="0" anchor="ctr"/>
          <a:lstStyle>
            <a:lvl1pPr algn="r">
              <a:defRPr sz="1421">
                <a:solidFill>
                  <a:schemeClr val="tx1">
                    <a:tint val="75000"/>
                  </a:schemeClr>
                </a:solidFill>
              </a:defRPr>
            </a:lvl1pPr>
          </a:lstStyle>
          <a:p>
            <a:fld id="{F79CDE07-15C1-497A-BBD4-B122923EBA4B}" type="slidenum">
              <a:rPr kumimoji="1" lang="ja-JP" altLang="en-US" smtClean="0"/>
              <a:t>‹#›</a:t>
            </a:fld>
            <a:endParaRPr kumimoji="1" lang="ja-JP" altLang="en-US"/>
          </a:p>
        </p:txBody>
      </p:sp>
    </p:spTree>
    <p:extLst>
      <p:ext uri="{BB962C8B-B14F-4D97-AF65-F5344CB8AC3E}">
        <p14:creationId xmlns:p14="http://schemas.microsoft.com/office/powerpoint/2010/main" val="42028912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82650" rtl="0" eaLnBrk="1" latinLnBrk="0" hangingPunct="1">
        <a:lnSpc>
          <a:spcPct val="90000"/>
        </a:lnSpc>
        <a:spcBef>
          <a:spcPct val="0"/>
        </a:spcBef>
        <a:buNone/>
        <a:defRPr kumimoji="1" sz="5210" kern="1200">
          <a:solidFill>
            <a:schemeClr val="tx1"/>
          </a:solidFill>
          <a:latin typeface="+mj-lt"/>
          <a:ea typeface="+mj-ea"/>
          <a:cs typeface="+mj-cs"/>
        </a:defRPr>
      </a:lvl1pPr>
    </p:titleStyle>
    <p:bodyStyle>
      <a:lvl1pPr marL="270662" indent="-270662" algn="l" defTabSz="1082650" rtl="0" eaLnBrk="1" latinLnBrk="0" hangingPunct="1">
        <a:lnSpc>
          <a:spcPct val="90000"/>
        </a:lnSpc>
        <a:spcBef>
          <a:spcPts val="1184"/>
        </a:spcBef>
        <a:buFont typeface="Arial" panose="020B0604020202020204" pitchFamily="34" charset="0"/>
        <a:buChar char="•"/>
        <a:defRPr kumimoji="1" sz="3315" kern="1200">
          <a:solidFill>
            <a:schemeClr val="tx1"/>
          </a:solidFill>
          <a:latin typeface="+mn-lt"/>
          <a:ea typeface="+mn-ea"/>
          <a:cs typeface="+mn-cs"/>
        </a:defRPr>
      </a:lvl1pPr>
      <a:lvl2pPr marL="811987" indent="-270662" algn="l" defTabSz="1082650" rtl="0" eaLnBrk="1" latinLnBrk="0" hangingPunct="1">
        <a:lnSpc>
          <a:spcPct val="90000"/>
        </a:lnSpc>
        <a:spcBef>
          <a:spcPts val="592"/>
        </a:spcBef>
        <a:buFont typeface="Arial" panose="020B0604020202020204" pitchFamily="34" charset="0"/>
        <a:buChar char="•"/>
        <a:defRPr kumimoji="1" sz="2842" kern="1200">
          <a:solidFill>
            <a:schemeClr val="tx1"/>
          </a:solidFill>
          <a:latin typeface="+mn-lt"/>
          <a:ea typeface="+mn-ea"/>
          <a:cs typeface="+mn-cs"/>
        </a:defRPr>
      </a:lvl2pPr>
      <a:lvl3pPr marL="1353312" indent="-270662" algn="l" defTabSz="1082650" rtl="0" eaLnBrk="1" latinLnBrk="0" hangingPunct="1">
        <a:lnSpc>
          <a:spcPct val="90000"/>
        </a:lnSpc>
        <a:spcBef>
          <a:spcPts val="592"/>
        </a:spcBef>
        <a:buFont typeface="Arial" panose="020B0604020202020204" pitchFamily="34" charset="0"/>
        <a:buChar char="•"/>
        <a:defRPr kumimoji="1" sz="2368" kern="1200">
          <a:solidFill>
            <a:schemeClr val="tx1"/>
          </a:solidFill>
          <a:latin typeface="+mn-lt"/>
          <a:ea typeface="+mn-ea"/>
          <a:cs typeface="+mn-cs"/>
        </a:defRPr>
      </a:lvl3pPr>
      <a:lvl4pPr marL="1894637" indent="-270662" algn="l" defTabSz="1082650" rtl="0" eaLnBrk="1" latinLnBrk="0" hangingPunct="1">
        <a:lnSpc>
          <a:spcPct val="90000"/>
        </a:lnSpc>
        <a:spcBef>
          <a:spcPts val="592"/>
        </a:spcBef>
        <a:buFont typeface="Arial" panose="020B0604020202020204" pitchFamily="34" charset="0"/>
        <a:buChar char="•"/>
        <a:defRPr kumimoji="1" sz="2131" kern="1200">
          <a:solidFill>
            <a:schemeClr val="tx1"/>
          </a:solidFill>
          <a:latin typeface="+mn-lt"/>
          <a:ea typeface="+mn-ea"/>
          <a:cs typeface="+mn-cs"/>
        </a:defRPr>
      </a:lvl4pPr>
      <a:lvl5pPr marL="2435962" indent="-270662" algn="l" defTabSz="1082650" rtl="0" eaLnBrk="1" latinLnBrk="0" hangingPunct="1">
        <a:lnSpc>
          <a:spcPct val="90000"/>
        </a:lnSpc>
        <a:spcBef>
          <a:spcPts val="592"/>
        </a:spcBef>
        <a:buFont typeface="Arial" panose="020B0604020202020204" pitchFamily="34" charset="0"/>
        <a:buChar char="•"/>
        <a:defRPr kumimoji="1" sz="2131" kern="1200">
          <a:solidFill>
            <a:schemeClr val="tx1"/>
          </a:solidFill>
          <a:latin typeface="+mn-lt"/>
          <a:ea typeface="+mn-ea"/>
          <a:cs typeface="+mn-cs"/>
        </a:defRPr>
      </a:lvl5pPr>
      <a:lvl6pPr marL="2977286" indent="-270662" algn="l" defTabSz="1082650" rtl="0" eaLnBrk="1" latinLnBrk="0" hangingPunct="1">
        <a:lnSpc>
          <a:spcPct val="90000"/>
        </a:lnSpc>
        <a:spcBef>
          <a:spcPts val="592"/>
        </a:spcBef>
        <a:buFont typeface="Arial" panose="020B0604020202020204" pitchFamily="34" charset="0"/>
        <a:buChar char="•"/>
        <a:defRPr kumimoji="1" sz="2131" kern="1200">
          <a:solidFill>
            <a:schemeClr val="tx1"/>
          </a:solidFill>
          <a:latin typeface="+mn-lt"/>
          <a:ea typeface="+mn-ea"/>
          <a:cs typeface="+mn-cs"/>
        </a:defRPr>
      </a:lvl6pPr>
      <a:lvl7pPr marL="3518611" indent="-270662" algn="l" defTabSz="1082650" rtl="0" eaLnBrk="1" latinLnBrk="0" hangingPunct="1">
        <a:lnSpc>
          <a:spcPct val="90000"/>
        </a:lnSpc>
        <a:spcBef>
          <a:spcPts val="592"/>
        </a:spcBef>
        <a:buFont typeface="Arial" panose="020B0604020202020204" pitchFamily="34" charset="0"/>
        <a:buChar char="•"/>
        <a:defRPr kumimoji="1" sz="2131" kern="1200">
          <a:solidFill>
            <a:schemeClr val="tx1"/>
          </a:solidFill>
          <a:latin typeface="+mn-lt"/>
          <a:ea typeface="+mn-ea"/>
          <a:cs typeface="+mn-cs"/>
        </a:defRPr>
      </a:lvl7pPr>
      <a:lvl8pPr marL="4059936" indent="-270662" algn="l" defTabSz="1082650" rtl="0" eaLnBrk="1" latinLnBrk="0" hangingPunct="1">
        <a:lnSpc>
          <a:spcPct val="90000"/>
        </a:lnSpc>
        <a:spcBef>
          <a:spcPts val="592"/>
        </a:spcBef>
        <a:buFont typeface="Arial" panose="020B0604020202020204" pitchFamily="34" charset="0"/>
        <a:buChar char="•"/>
        <a:defRPr kumimoji="1" sz="2131" kern="1200">
          <a:solidFill>
            <a:schemeClr val="tx1"/>
          </a:solidFill>
          <a:latin typeface="+mn-lt"/>
          <a:ea typeface="+mn-ea"/>
          <a:cs typeface="+mn-cs"/>
        </a:defRPr>
      </a:lvl8pPr>
      <a:lvl9pPr marL="4601261" indent="-270662" algn="l" defTabSz="1082650" rtl="0" eaLnBrk="1" latinLnBrk="0" hangingPunct="1">
        <a:lnSpc>
          <a:spcPct val="90000"/>
        </a:lnSpc>
        <a:spcBef>
          <a:spcPts val="592"/>
        </a:spcBef>
        <a:buFont typeface="Arial" panose="020B0604020202020204" pitchFamily="34" charset="0"/>
        <a:buChar char="•"/>
        <a:defRPr kumimoji="1" sz="2131" kern="1200">
          <a:solidFill>
            <a:schemeClr val="tx1"/>
          </a:solidFill>
          <a:latin typeface="+mn-lt"/>
          <a:ea typeface="+mn-ea"/>
          <a:cs typeface="+mn-cs"/>
        </a:defRPr>
      </a:lvl9pPr>
    </p:bodyStyle>
    <p:otherStyle>
      <a:defPPr>
        <a:defRPr lang="en-US"/>
      </a:defPPr>
      <a:lvl1pPr marL="0" algn="l" defTabSz="1082650" rtl="0" eaLnBrk="1" latinLnBrk="0" hangingPunct="1">
        <a:defRPr kumimoji="1" sz="2131" kern="1200">
          <a:solidFill>
            <a:schemeClr val="tx1"/>
          </a:solidFill>
          <a:latin typeface="+mn-lt"/>
          <a:ea typeface="+mn-ea"/>
          <a:cs typeface="+mn-cs"/>
        </a:defRPr>
      </a:lvl1pPr>
      <a:lvl2pPr marL="541325" algn="l" defTabSz="1082650" rtl="0" eaLnBrk="1" latinLnBrk="0" hangingPunct="1">
        <a:defRPr kumimoji="1" sz="2131" kern="1200">
          <a:solidFill>
            <a:schemeClr val="tx1"/>
          </a:solidFill>
          <a:latin typeface="+mn-lt"/>
          <a:ea typeface="+mn-ea"/>
          <a:cs typeface="+mn-cs"/>
        </a:defRPr>
      </a:lvl2pPr>
      <a:lvl3pPr marL="1082650" algn="l" defTabSz="1082650" rtl="0" eaLnBrk="1" latinLnBrk="0" hangingPunct="1">
        <a:defRPr kumimoji="1" sz="2131" kern="1200">
          <a:solidFill>
            <a:schemeClr val="tx1"/>
          </a:solidFill>
          <a:latin typeface="+mn-lt"/>
          <a:ea typeface="+mn-ea"/>
          <a:cs typeface="+mn-cs"/>
        </a:defRPr>
      </a:lvl3pPr>
      <a:lvl4pPr marL="1623974" algn="l" defTabSz="1082650" rtl="0" eaLnBrk="1" latinLnBrk="0" hangingPunct="1">
        <a:defRPr kumimoji="1" sz="2131" kern="1200">
          <a:solidFill>
            <a:schemeClr val="tx1"/>
          </a:solidFill>
          <a:latin typeface="+mn-lt"/>
          <a:ea typeface="+mn-ea"/>
          <a:cs typeface="+mn-cs"/>
        </a:defRPr>
      </a:lvl4pPr>
      <a:lvl5pPr marL="2165299" algn="l" defTabSz="1082650" rtl="0" eaLnBrk="1" latinLnBrk="0" hangingPunct="1">
        <a:defRPr kumimoji="1" sz="2131" kern="1200">
          <a:solidFill>
            <a:schemeClr val="tx1"/>
          </a:solidFill>
          <a:latin typeface="+mn-lt"/>
          <a:ea typeface="+mn-ea"/>
          <a:cs typeface="+mn-cs"/>
        </a:defRPr>
      </a:lvl5pPr>
      <a:lvl6pPr marL="2706624" algn="l" defTabSz="1082650" rtl="0" eaLnBrk="1" latinLnBrk="0" hangingPunct="1">
        <a:defRPr kumimoji="1" sz="2131" kern="1200">
          <a:solidFill>
            <a:schemeClr val="tx1"/>
          </a:solidFill>
          <a:latin typeface="+mn-lt"/>
          <a:ea typeface="+mn-ea"/>
          <a:cs typeface="+mn-cs"/>
        </a:defRPr>
      </a:lvl6pPr>
      <a:lvl7pPr marL="3247949" algn="l" defTabSz="1082650" rtl="0" eaLnBrk="1" latinLnBrk="0" hangingPunct="1">
        <a:defRPr kumimoji="1" sz="2131" kern="1200">
          <a:solidFill>
            <a:schemeClr val="tx1"/>
          </a:solidFill>
          <a:latin typeface="+mn-lt"/>
          <a:ea typeface="+mn-ea"/>
          <a:cs typeface="+mn-cs"/>
        </a:defRPr>
      </a:lvl7pPr>
      <a:lvl8pPr marL="3789274" algn="l" defTabSz="1082650" rtl="0" eaLnBrk="1" latinLnBrk="0" hangingPunct="1">
        <a:defRPr kumimoji="1" sz="2131" kern="1200">
          <a:solidFill>
            <a:schemeClr val="tx1"/>
          </a:solidFill>
          <a:latin typeface="+mn-lt"/>
          <a:ea typeface="+mn-ea"/>
          <a:cs typeface="+mn-cs"/>
        </a:defRPr>
      </a:lvl8pPr>
      <a:lvl9pPr marL="4330598" algn="l" defTabSz="1082650" rtl="0" eaLnBrk="1" latinLnBrk="0" hangingPunct="1">
        <a:defRPr kumimoji="1" sz="21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ボックス 26"/>
          <p:cNvSpPr txBox="1">
            <a:spLocks/>
          </p:cNvSpPr>
          <p:nvPr/>
        </p:nvSpPr>
        <p:spPr>
          <a:xfrm>
            <a:off x="9625913" y="1"/>
            <a:ext cx="1108623" cy="8120062"/>
          </a:xfrm>
          <a:prstGeom prst="rect">
            <a:avLst/>
          </a:prstGeom>
          <a:solidFill>
            <a:schemeClr val="accent2"/>
          </a:solidFill>
          <a:ln w="9525">
            <a:noFill/>
            <a:prstDash val="sysDot"/>
          </a:ln>
        </p:spPr>
        <p:txBody>
          <a:bodyPr wrap="square" rtlCol="0">
            <a:noAutofit/>
          </a:bodyPr>
          <a:lstStyle/>
          <a:p>
            <a:pPr algn="ctr">
              <a:lnSpc>
                <a:spcPct val="150000"/>
              </a:lnSpc>
            </a:pPr>
            <a:endParaRPr lang="en-US" altLang="ja-JP" sz="874" dirty="0" smtClean="0">
              <a:latin typeface="小塚ゴシック Pro M" panose="020B0700000000000000" pitchFamily="34" charset="-128"/>
              <a:ea typeface="小塚ゴシック Pro M" panose="020B0700000000000000" pitchFamily="34" charset="-128"/>
            </a:endParaRPr>
          </a:p>
        </p:txBody>
      </p:sp>
      <p:pic>
        <p:nvPicPr>
          <p:cNvPr id="30" name="図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62822" y="185788"/>
            <a:ext cx="3516762" cy="4692364"/>
          </a:xfrm>
          <a:prstGeom prst="rect">
            <a:avLst/>
          </a:prstGeom>
        </p:spPr>
      </p:pic>
      <p:sp>
        <p:nvSpPr>
          <p:cNvPr id="15" name="テキスト ボックス 14"/>
          <p:cNvSpPr txBox="1"/>
          <p:nvPr/>
        </p:nvSpPr>
        <p:spPr>
          <a:xfrm>
            <a:off x="3363036" y="3258274"/>
            <a:ext cx="3251883" cy="1587464"/>
          </a:xfrm>
          <a:prstGeom prst="rect">
            <a:avLst/>
          </a:prstGeom>
          <a:solidFill>
            <a:schemeClr val="bg1">
              <a:lumMod val="95000"/>
              <a:alpha val="50000"/>
            </a:schemeClr>
          </a:solidFill>
          <a:effectLst>
            <a:outerShdw blurRad="50800" dist="50800" dir="5400000" algn="ctr" rotWithShape="0">
              <a:srgbClr val="000000">
                <a:alpha val="50000"/>
              </a:srgbClr>
            </a:outerShdw>
          </a:effectLst>
        </p:spPr>
        <p:txBody>
          <a:bodyPr vert="eaVert" wrap="square" rtlCol="0">
            <a:normAutofit/>
          </a:bodyPr>
          <a:lstStyle/>
          <a:p>
            <a:pPr>
              <a:lnSpc>
                <a:spcPct val="150000"/>
              </a:lnSpc>
            </a:pPr>
            <a:endParaRPr lang="en-US" altLang="ja-JP" sz="656" dirty="0">
              <a:solidFill>
                <a:schemeClr val="bg1"/>
              </a:solidFill>
              <a:latin typeface="小塚ゴシック Pro L" panose="020B0200000000000000" pitchFamily="34" charset="-128"/>
              <a:ea typeface="小塚ゴシック Pro L" panose="020B0200000000000000" pitchFamily="34" charset="-128"/>
            </a:endParaRPr>
          </a:p>
          <a:p>
            <a:pPr>
              <a:lnSpc>
                <a:spcPct val="150000"/>
              </a:lnSpc>
            </a:pPr>
            <a:endParaRPr lang="en-US" altLang="ja-JP" sz="656" dirty="0">
              <a:solidFill>
                <a:schemeClr val="bg1"/>
              </a:solidFill>
              <a:latin typeface="小塚ゴシック Pro L" panose="020B0200000000000000" pitchFamily="34" charset="-128"/>
              <a:ea typeface="小塚ゴシック Pro L" panose="020B0200000000000000" pitchFamily="34" charset="-128"/>
            </a:endParaRPr>
          </a:p>
        </p:txBody>
      </p:sp>
      <p:sp>
        <p:nvSpPr>
          <p:cNvPr id="18" name="テキスト ボックス 17"/>
          <p:cNvSpPr txBox="1"/>
          <p:nvPr/>
        </p:nvSpPr>
        <p:spPr>
          <a:xfrm>
            <a:off x="9680724" y="209860"/>
            <a:ext cx="1011358" cy="819455"/>
          </a:xfrm>
          <a:prstGeom prst="rect">
            <a:avLst/>
          </a:prstGeom>
          <a:solidFill>
            <a:schemeClr val="bg1"/>
          </a:solidFill>
        </p:spPr>
        <p:txBody>
          <a:bodyPr wrap="square" rtlCol="0">
            <a:spAutoFit/>
          </a:bodyPr>
          <a:lstStyle/>
          <a:p>
            <a:pPr algn="ctr">
              <a:lnSpc>
                <a:spcPct val="150000"/>
              </a:lnSpc>
            </a:pPr>
            <a:r>
              <a:rPr lang="ja-JP" altLang="en-US" sz="1050" dirty="0">
                <a:latin typeface="小塚ゴシック Pro H" panose="020B0800000000000000" pitchFamily="34" charset="-128"/>
                <a:ea typeface="小塚ゴシック Pro H" panose="020B0800000000000000" pitchFamily="34" charset="-128"/>
              </a:rPr>
              <a:t>「人間力」</a:t>
            </a:r>
            <a:endParaRPr lang="en-US" altLang="ja-JP" sz="1050" dirty="0">
              <a:latin typeface="小塚ゴシック Pro H" panose="020B0800000000000000" pitchFamily="34" charset="-128"/>
              <a:ea typeface="小塚ゴシック Pro H" panose="020B0800000000000000" pitchFamily="34" charset="-128"/>
            </a:endParaRPr>
          </a:p>
          <a:p>
            <a:pPr algn="ctr">
              <a:lnSpc>
                <a:spcPct val="150000"/>
              </a:lnSpc>
            </a:pPr>
            <a:r>
              <a:rPr lang="ja-JP" altLang="en-US" sz="1050" dirty="0">
                <a:latin typeface="小塚ゴシック Pro H" panose="020B0800000000000000" pitchFamily="34" charset="-128"/>
                <a:ea typeface="小塚ゴシック Pro H" panose="020B0800000000000000" pitchFamily="34" charset="-128"/>
              </a:rPr>
              <a:t>養成講座</a:t>
            </a:r>
            <a:endParaRPr lang="en-US" altLang="ja-JP" sz="1050" dirty="0">
              <a:latin typeface="小塚ゴシック Pro H" panose="020B0800000000000000" pitchFamily="34" charset="-128"/>
              <a:ea typeface="小塚ゴシック Pro H" panose="020B0800000000000000" pitchFamily="34" charset="-128"/>
            </a:endParaRPr>
          </a:p>
          <a:p>
            <a:pPr algn="ctr">
              <a:lnSpc>
                <a:spcPct val="150000"/>
              </a:lnSpc>
            </a:pPr>
            <a:r>
              <a:rPr lang="ja-JP" altLang="en-US" sz="1050" dirty="0" smtClean="0">
                <a:latin typeface="小塚ゴシック Pro H" panose="020B0800000000000000" pitchFamily="34" charset="-128"/>
                <a:ea typeface="小塚ゴシック Pro H" panose="020B0800000000000000" pitchFamily="34" charset="-128"/>
              </a:rPr>
              <a:t>８組 Ｅ班</a:t>
            </a:r>
            <a:endParaRPr lang="ja-JP" altLang="en-US" sz="1050" dirty="0">
              <a:latin typeface="小塚ゴシック Pro H" panose="020B0800000000000000" pitchFamily="34" charset="-128"/>
              <a:ea typeface="小塚ゴシック Pro H" panose="020B0800000000000000" pitchFamily="34" charset="-128"/>
            </a:endParaRPr>
          </a:p>
        </p:txBody>
      </p:sp>
      <p:cxnSp>
        <p:nvCxnSpPr>
          <p:cNvPr id="20" name="直線コネクタ 19"/>
          <p:cNvCxnSpPr/>
          <p:nvPr/>
        </p:nvCxnSpPr>
        <p:spPr>
          <a:xfrm>
            <a:off x="9680724" y="209860"/>
            <a:ext cx="1011358" cy="0"/>
          </a:xfrm>
          <a:prstGeom prst="line">
            <a:avLst/>
          </a:prstGeom>
          <a:ln w="38100">
            <a:solidFill>
              <a:srgbClr val="4DC885"/>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9680724" y="1029315"/>
            <a:ext cx="1011358" cy="0"/>
          </a:xfrm>
          <a:prstGeom prst="line">
            <a:avLst/>
          </a:prstGeom>
          <a:ln w="38100">
            <a:solidFill>
              <a:srgbClr val="4DC885"/>
            </a:solidFill>
          </a:ln>
        </p:spPr>
        <p:style>
          <a:lnRef idx="1">
            <a:schemeClr val="accent1"/>
          </a:lnRef>
          <a:fillRef idx="0">
            <a:schemeClr val="accent1"/>
          </a:fillRef>
          <a:effectRef idx="0">
            <a:schemeClr val="accent1"/>
          </a:effectRef>
          <a:fontRef idx="minor">
            <a:schemeClr val="tx1"/>
          </a:fontRef>
        </p:style>
      </p:cxnSp>
      <p:sp>
        <p:nvSpPr>
          <p:cNvPr id="24" name="角丸四角形 23"/>
          <p:cNvSpPr/>
          <p:nvPr/>
        </p:nvSpPr>
        <p:spPr>
          <a:xfrm rot="21382978">
            <a:off x="5387918" y="3125390"/>
            <a:ext cx="1298458" cy="848661"/>
          </a:xfrm>
          <a:prstGeom prst="roundRect">
            <a:avLst>
              <a:gd name="adj" fmla="val 681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939" tIns="49970" rIns="99939" bIns="49970" numCol="1" spcCol="0" rtlCol="0" fromWordArt="0" anchor="ctr" anchorCtr="0" forceAA="0" compatLnSpc="1">
            <a:prstTxWarp prst="textNoShape">
              <a:avLst/>
            </a:prstTxWarp>
            <a:noAutofit/>
          </a:bodyPr>
          <a:lstStyle/>
          <a:p>
            <a:pPr algn="ctr"/>
            <a:r>
              <a:rPr lang="ja-JP" altLang="en-US" sz="1311" dirty="0">
                <a:solidFill>
                  <a:schemeClr val="bg1"/>
                </a:solidFill>
                <a:latin typeface="小塚ゴシック Pro H" panose="020B0800000000000000" pitchFamily="34" charset="-128"/>
                <a:ea typeface="小塚ゴシック Pro H" panose="020B0800000000000000" pitchFamily="34" charset="-128"/>
              </a:rPr>
              <a:t>株式会社</a:t>
            </a:r>
            <a:endParaRPr lang="en-US" altLang="ja-JP" sz="1311" dirty="0">
              <a:solidFill>
                <a:schemeClr val="bg1"/>
              </a:solidFill>
              <a:latin typeface="小塚ゴシック Pro H" panose="020B0800000000000000" pitchFamily="34" charset="-128"/>
              <a:ea typeface="小塚ゴシック Pro H" panose="020B0800000000000000" pitchFamily="34" charset="-128"/>
            </a:endParaRPr>
          </a:p>
          <a:p>
            <a:pPr algn="ctr"/>
            <a:r>
              <a:rPr lang="ja-JP" altLang="en-US" sz="1311" dirty="0" smtClean="0">
                <a:solidFill>
                  <a:schemeClr val="bg1"/>
                </a:solidFill>
                <a:latin typeface="小塚ゴシック Pro H" panose="020B0800000000000000" pitchFamily="34" charset="-128"/>
                <a:ea typeface="小塚ゴシック Pro H" panose="020B0800000000000000" pitchFamily="34" charset="-128"/>
              </a:rPr>
              <a:t>太鼓センター</a:t>
            </a:r>
            <a:endParaRPr lang="en-US" altLang="ja-JP" sz="1311" dirty="0" smtClean="0">
              <a:solidFill>
                <a:schemeClr val="bg1"/>
              </a:solidFill>
              <a:latin typeface="小塚ゴシック Pro H" panose="020B0800000000000000" pitchFamily="34" charset="-128"/>
              <a:ea typeface="小塚ゴシック Pro H" panose="020B0800000000000000" pitchFamily="34" charset="-128"/>
            </a:endParaRPr>
          </a:p>
          <a:p>
            <a:pPr algn="ctr"/>
            <a:r>
              <a:rPr lang="ja-JP" altLang="en-US" sz="1311" dirty="0" smtClean="0">
                <a:solidFill>
                  <a:schemeClr val="bg1"/>
                </a:solidFill>
                <a:latin typeface="小塚ゴシック Pro H" panose="020B0800000000000000" pitchFamily="34" charset="-128"/>
                <a:ea typeface="小塚ゴシック Pro H" panose="020B0800000000000000" pitchFamily="34" charset="-128"/>
              </a:rPr>
              <a:t>の</a:t>
            </a:r>
            <a:r>
              <a:rPr lang="ja-JP" altLang="en-US" sz="1311" dirty="0">
                <a:solidFill>
                  <a:schemeClr val="bg1"/>
                </a:solidFill>
                <a:latin typeface="小塚ゴシック Pro H" panose="020B0800000000000000" pitchFamily="34" charset="-128"/>
                <a:ea typeface="小塚ゴシック Pro H" panose="020B0800000000000000" pitchFamily="34" charset="-128"/>
              </a:rPr>
              <a:t>基本情報</a:t>
            </a:r>
          </a:p>
        </p:txBody>
      </p:sp>
      <p:sp>
        <p:nvSpPr>
          <p:cNvPr id="26" name="角丸四角形 25"/>
          <p:cNvSpPr/>
          <p:nvPr/>
        </p:nvSpPr>
        <p:spPr>
          <a:xfrm>
            <a:off x="3363037" y="3347808"/>
            <a:ext cx="3251882" cy="1455331"/>
          </a:xfrm>
          <a:prstGeom prst="roundRect">
            <a:avLst>
              <a:gd name="adj" fmla="val 73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939" tIns="49970" rIns="99939" bIns="49970" numCol="1" spcCol="0" rtlCol="0" fromWordArt="0" anchor="ctr" anchorCtr="0" forceAA="0" compatLnSpc="1">
            <a:prstTxWarp prst="textNoShape">
              <a:avLst/>
            </a:prstTxWarp>
            <a:noAutofit/>
          </a:bodyPr>
          <a:lstStyle/>
          <a:p>
            <a:pPr>
              <a:lnSpc>
                <a:spcPct val="150000"/>
              </a:lnSpc>
            </a:pPr>
            <a:r>
              <a:rPr lang="ja-JP" altLang="en-US" sz="800" dirty="0" smtClean="0">
                <a:solidFill>
                  <a:schemeClr val="tx1"/>
                </a:solidFill>
                <a:latin typeface="小塚ゴシック Pro H" panose="020B0800000000000000" pitchFamily="34" charset="-128"/>
                <a:ea typeface="小塚ゴシック Pro H" panose="020B0800000000000000" pitchFamily="34" charset="-128"/>
              </a:rPr>
              <a:t>●企業名　株式会社太鼓センター</a:t>
            </a:r>
            <a:endParaRPr lang="en-US" altLang="ja-JP" sz="800" dirty="0" smtClean="0">
              <a:solidFill>
                <a:schemeClr val="tx1"/>
              </a:solidFill>
              <a:latin typeface="小塚ゴシック Pro H" panose="020B0800000000000000" pitchFamily="34" charset="-128"/>
              <a:ea typeface="小塚ゴシック Pro H" panose="020B0800000000000000" pitchFamily="34" charset="-128"/>
            </a:endParaRPr>
          </a:p>
          <a:p>
            <a:pPr>
              <a:lnSpc>
                <a:spcPct val="150000"/>
              </a:lnSpc>
            </a:pPr>
            <a:r>
              <a:rPr lang="ja-JP" altLang="en-US" sz="800" dirty="0" smtClean="0">
                <a:solidFill>
                  <a:schemeClr val="tx1"/>
                </a:solidFill>
                <a:latin typeface="小塚ゴシック Pro H" panose="020B0800000000000000" pitchFamily="34" charset="-128"/>
                <a:ea typeface="小塚ゴシック Pro H" panose="020B0800000000000000" pitchFamily="34" charset="-128"/>
              </a:rPr>
              <a:t>●所在地　京都府下京区大宮町</a:t>
            </a:r>
            <a:r>
              <a:rPr lang="en-US" altLang="ja-JP" sz="800" dirty="0" smtClean="0">
                <a:solidFill>
                  <a:schemeClr val="tx1"/>
                </a:solidFill>
                <a:latin typeface="小塚ゴシック Pro H" panose="020B0800000000000000" pitchFamily="34" charset="-128"/>
                <a:ea typeface="小塚ゴシック Pro H" panose="020B0800000000000000" pitchFamily="34" charset="-128"/>
              </a:rPr>
              <a:t>113</a:t>
            </a:r>
            <a:r>
              <a:rPr lang="ja-JP" altLang="en-US" sz="800" dirty="0" smtClean="0">
                <a:solidFill>
                  <a:schemeClr val="tx1"/>
                </a:solidFill>
                <a:latin typeface="小塚ゴシック Pro H" panose="020B0800000000000000" pitchFamily="34" charset="-128"/>
                <a:ea typeface="小塚ゴシック Pro H" panose="020B0800000000000000" pitchFamily="34" charset="-128"/>
              </a:rPr>
              <a:t>－</a:t>
            </a:r>
            <a:r>
              <a:rPr lang="en-US" altLang="ja-JP" sz="800" dirty="0" smtClean="0">
                <a:solidFill>
                  <a:schemeClr val="tx1"/>
                </a:solidFill>
                <a:latin typeface="小塚ゴシック Pro H" panose="020B0800000000000000" pitchFamily="34" charset="-128"/>
                <a:ea typeface="小塚ゴシック Pro H" panose="020B0800000000000000" pitchFamily="34" charset="-128"/>
              </a:rPr>
              <a:t>4</a:t>
            </a:r>
            <a:r>
              <a:rPr lang="ja-JP" altLang="en-US" sz="800" dirty="0">
                <a:solidFill>
                  <a:schemeClr val="tx1"/>
                </a:solidFill>
                <a:latin typeface="小塚ゴシック Pro H" panose="020B0800000000000000" pitchFamily="34" charset="-128"/>
                <a:ea typeface="小塚ゴシック Pro H" panose="020B0800000000000000" pitchFamily="34" charset="-128"/>
              </a:rPr>
              <a:t>　　</a:t>
            </a:r>
            <a:endParaRPr lang="en-US" altLang="ja-JP" sz="800" dirty="0">
              <a:solidFill>
                <a:schemeClr val="tx1"/>
              </a:solidFill>
              <a:latin typeface="小塚ゴシック Pro H" panose="020B0800000000000000" pitchFamily="34" charset="-128"/>
              <a:ea typeface="小塚ゴシック Pro H" panose="020B0800000000000000" pitchFamily="34" charset="-128"/>
            </a:endParaRPr>
          </a:p>
          <a:p>
            <a:pPr>
              <a:lnSpc>
                <a:spcPct val="150000"/>
              </a:lnSpc>
            </a:pPr>
            <a:r>
              <a:rPr lang="ja-JP" altLang="en-US" sz="800" dirty="0">
                <a:solidFill>
                  <a:schemeClr val="tx1"/>
                </a:solidFill>
                <a:latin typeface="小塚ゴシック Pro H" panose="020B0800000000000000" pitchFamily="34" charset="-128"/>
                <a:ea typeface="小塚ゴシック Pro H" panose="020B0800000000000000" pitchFamily="34" charset="-128"/>
              </a:rPr>
              <a:t>●設立</a:t>
            </a:r>
            <a:r>
              <a:rPr lang="ja-JP" altLang="en-US" sz="800" dirty="0" smtClean="0">
                <a:solidFill>
                  <a:schemeClr val="tx1"/>
                </a:solidFill>
                <a:latin typeface="小塚ゴシック Pro H" panose="020B0800000000000000" pitchFamily="34" charset="-128"/>
                <a:ea typeface="小塚ゴシック Pro H" panose="020B0800000000000000" pitchFamily="34" charset="-128"/>
              </a:rPr>
              <a:t>年　１９８８年</a:t>
            </a:r>
            <a:endParaRPr lang="en-US" altLang="ja-JP" sz="800" dirty="0">
              <a:solidFill>
                <a:schemeClr val="tx1"/>
              </a:solidFill>
              <a:latin typeface="小塚ゴシック Pro H" panose="020B0800000000000000" pitchFamily="34" charset="-128"/>
              <a:ea typeface="小塚ゴシック Pro H" panose="020B0800000000000000" pitchFamily="34" charset="-128"/>
            </a:endParaRPr>
          </a:p>
          <a:p>
            <a:pPr>
              <a:lnSpc>
                <a:spcPct val="150000"/>
              </a:lnSpc>
            </a:pPr>
            <a:r>
              <a:rPr lang="ja-JP" altLang="en-US" sz="800" dirty="0" smtClean="0">
                <a:solidFill>
                  <a:schemeClr val="tx1"/>
                </a:solidFill>
                <a:latin typeface="小塚ゴシック Pro H" panose="020B0800000000000000" pitchFamily="34" charset="-128"/>
                <a:ea typeface="小塚ゴシック Pro H" panose="020B0800000000000000" pitchFamily="34" charset="-128"/>
              </a:rPr>
              <a:t>●</a:t>
            </a:r>
            <a:r>
              <a:rPr lang="ja-JP" altLang="en-US" sz="800" dirty="0">
                <a:solidFill>
                  <a:schemeClr val="tx1"/>
                </a:solidFill>
                <a:latin typeface="小塚ゴシック Pro H" panose="020B0800000000000000" pitchFamily="34" charset="-128"/>
                <a:ea typeface="小塚ゴシック Pro H" panose="020B0800000000000000" pitchFamily="34" charset="-128"/>
              </a:rPr>
              <a:t>代表者名　</a:t>
            </a:r>
            <a:r>
              <a:rPr lang="ja-JP" altLang="en-US" sz="800" dirty="0" smtClean="0">
                <a:solidFill>
                  <a:schemeClr val="tx1"/>
                </a:solidFill>
                <a:latin typeface="小塚ゴシック Pro H" panose="020B0800000000000000" pitchFamily="34" charset="-128"/>
                <a:ea typeface="小塚ゴシック Pro H" panose="020B0800000000000000" pitchFamily="34" charset="-128"/>
              </a:rPr>
              <a:t>東宗謙</a:t>
            </a:r>
            <a:endParaRPr lang="en-US" altLang="ja-JP" sz="800" dirty="0" smtClean="0">
              <a:solidFill>
                <a:schemeClr val="tx1"/>
              </a:solidFill>
              <a:latin typeface="小塚ゴシック Pro H" panose="020B0800000000000000" pitchFamily="34" charset="-128"/>
              <a:ea typeface="小塚ゴシック Pro H" panose="020B0800000000000000" pitchFamily="34" charset="-128"/>
            </a:endParaRPr>
          </a:p>
          <a:p>
            <a:pPr>
              <a:lnSpc>
                <a:spcPct val="150000"/>
              </a:lnSpc>
            </a:pPr>
            <a:r>
              <a:rPr lang="ja-JP" altLang="en-US" sz="800" dirty="0" smtClean="0">
                <a:solidFill>
                  <a:schemeClr val="tx1"/>
                </a:solidFill>
                <a:latin typeface="小塚ゴシック Pro H" panose="020B0800000000000000" pitchFamily="34" charset="-128"/>
                <a:ea typeface="小塚ゴシック Pro H" panose="020B0800000000000000" pitchFamily="34" charset="-128"/>
              </a:rPr>
              <a:t>●資本金　</a:t>
            </a:r>
            <a:r>
              <a:rPr lang="ja-JP" altLang="en-US" sz="800" dirty="0">
                <a:solidFill>
                  <a:schemeClr val="tx1"/>
                </a:solidFill>
                <a:latin typeface="小塚ゴシック Pro H" panose="020B0800000000000000" pitchFamily="34" charset="-128"/>
                <a:ea typeface="小塚ゴシック Pro H" panose="020B0800000000000000" pitchFamily="34" charset="-128"/>
              </a:rPr>
              <a:t>　</a:t>
            </a:r>
            <a:r>
              <a:rPr lang="en-US" altLang="ja-JP" sz="800" dirty="0" smtClean="0">
                <a:solidFill>
                  <a:schemeClr val="tx1"/>
                </a:solidFill>
                <a:latin typeface="小塚ゴシック Pro H" panose="020B0800000000000000" pitchFamily="34" charset="-128"/>
                <a:ea typeface="小塚ゴシック Pro H" panose="020B0800000000000000" pitchFamily="34" charset="-128"/>
              </a:rPr>
              <a:t>5279</a:t>
            </a:r>
            <a:r>
              <a:rPr lang="ja-JP" altLang="en-US" sz="800" dirty="0">
                <a:solidFill>
                  <a:schemeClr val="tx1"/>
                </a:solidFill>
                <a:latin typeface="小塚ゴシック Pro H" panose="020B0800000000000000" pitchFamily="34" charset="-128"/>
                <a:ea typeface="小塚ゴシック Pro H" panose="020B0800000000000000" pitchFamily="34" charset="-128"/>
              </a:rPr>
              <a:t>万円</a:t>
            </a:r>
          </a:p>
          <a:p>
            <a:pPr>
              <a:lnSpc>
                <a:spcPct val="150000"/>
              </a:lnSpc>
            </a:pPr>
            <a:r>
              <a:rPr lang="ja-JP" altLang="en-US" sz="800" dirty="0">
                <a:solidFill>
                  <a:schemeClr val="tx1"/>
                </a:solidFill>
                <a:latin typeface="小塚ゴシック Pro H" panose="020B0800000000000000" pitchFamily="34" charset="-128"/>
                <a:ea typeface="小塚ゴシック Pro H" panose="020B0800000000000000" pitchFamily="34" charset="-128"/>
              </a:rPr>
              <a:t>●事業</a:t>
            </a:r>
            <a:r>
              <a:rPr lang="ja-JP" altLang="en-US" sz="800" dirty="0" smtClean="0">
                <a:solidFill>
                  <a:schemeClr val="tx1"/>
                </a:solidFill>
                <a:latin typeface="小塚ゴシック Pro H" panose="020B0800000000000000" pitchFamily="34" charset="-128"/>
                <a:ea typeface="小塚ゴシック Pro H" panose="020B0800000000000000" pitchFamily="34" charset="-128"/>
              </a:rPr>
              <a:t>内容</a:t>
            </a:r>
            <a:endParaRPr lang="en-US" altLang="ja-JP" sz="800" dirty="0" smtClean="0">
              <a:solidFill>
                <a:schemeClr val="tx1"/>
              </a:solidFill>
              <a:latin typeface="小塚ゴシック Pro H" panose="020B0800000000000000" pitchFamily="34" charset="-128"/>
              <a:ea typeface="小塚ゴシック Pro H" panose="020B0800000000000000" pitchFamily="34" charset="-128"/>
            </a:endParaRPr>
          </a:p>
          <a:p>
            <a:r>
              <a:rPr lang="ja-JP" altLang="en-US" sz="600" dirty="0" smtClean="0">
                <a:solidFill>
                  <a:schemeClr val="tx1"/>
                </a:solidFill>
                <a:latin typeface="小塚ゴシック Pro H" panose="020B0800000000000000" pitchFamily="34" charset="-128"/>
                <a:ea typeface="小塚ゴシック Pro H" panose="020B0800000000000000" pitchFamily="34" charset="-128"/>
              </a:rPr>
              <a:t>・和太鼓</a:t>
            </a:r>
            <a:r>
              <a:rPr lang="ja-JP" altLang="en-US" sz="600" dirty="0">
                <a:solidFill>
                  <a:schemeClr val="tx1"/>
                </a:solidFill>
                <a:latin typeface="小塚ゴシック Pro H" panose="020B0800000000000000" pitchFamily="34" charset="-128"/>
                <a:ea typeface="小塚ゴシック Pro H" panose="020B0800000000000000" pitchFamily="34" charset="-128"/>
              </a:rPr>
              <a:t>スクール</a:t>
            </a:r>
            <a:r>
              <a:rPr lang="en-US" altLang="ja-JP" sz="600" dirty="0">
                <a:solidFill>
                  <a:schemeClr val="tx1"/>
                </a:solidFill>
                <a:latin typeface="小塚ゴシック Pro H" panose="020B0800000000000000" pitchFamily="34" charset="-128"/>
                <a:ea typeface="小塚ゴシック Pro H" panose="020B0800000000000000" pitchFamily="34" charset="-128"/>
              </a:rPr>
              <a:t>TAIKO-LAB</a:t>
            </a:r>
            <a:r>
              <a:rPr lang="ja-JP" altLang="en-US" sz="600" dirty="0">
                <a:solidFill>
                  <a:schemeClr val="tx1"/>
                </a:solidFill>
                <a:latin typeface="小塚ゴシック Pro H" panose="020B0800000000000000" pitchFamily="34" charset="-128"/>
                <a:ea typeface="小塚ゴシック Pro H" panose="020B0800000000000000" pitchFamily="34" charset="-128"/>
              </a:rPr>
              <a:t>運営、出張指導、作曲振付、特別講習会の開催など</a:t>
            </a:r>
          </a:p>
          <a:p>
            <a:r>
              <a:rPr lang="ja-JP" altLang="en-US" sz="600" dirty="0">
                <a:solidFill>
                  <a:schemeClr val="tx1"/>
                </a:solidFill>
                <a:latin typeface="小塚ゴシック Pro H" panose="020B0800000000000000" pitchFamily="34" charset="-128"/>
                <a:ea typeface="小塚ゴシック Pro H" panose="020B0800000000000000" pitchFamily="34" charset="-128"/>
              </a:rPr>
              <a:t>・</a:t>
            </a:r>
            <a:r>
              <a:rPr lang="ja-JP" altLang="en-US" sz="600" dirty="0" smtClean="0">
                <a:solidFill>
                  <a:schemeClr val="tx1"/>
                </a:solidFill>
                <a:latin typeface="小塚ゴシック Pro H" panose="020B0800000000000000" pitchFamily="34" charset="-128"/>
                <a:ea typeface="小塚ゴシック Pro H" panose="020B0800000000000000" pitchFamily="34" charset="-128"/>
              </a:rPr>
              <a:t>出版</a:t>
            </a:r>
            <a:r>
              <a:rPr lang="ja-JP" altLang="en-US" sz="600" dirty="0">
                <a:solidFill>
                  <a:schemeClr val="tx1"/>
                </a:solidFill>
                <a:latin typeface="小塚ゴシック Pro H" panose="020B0800000000000000" pitchFamily="34" charset="-128"/>
                <a:ea typeface="小塚ゴシック Pro H" panose="020B0800000000000000" pitchFamily="34" charset="-128"/>
              </a:rPr>
              <a:t>・販売・商品開発</a:t>
            </a:r>
          </a:p>
          <a:p>
            <a:r>
              <a:rPr lang="ja-JP" altLang="en-US" sz="600" dirty="0">
                <a:solidFill>
                  <a:schemeClr val="tx1"/>
                </a:solidFill>
                <a:latin typeface="小塚ゴシック Pro H" panose="020B0800000000000000" pitchFamily="34" charset="-128"/>
                <a:ea typeface="小塚ゴシック Pro H" panose="020B0800000000000000" pitchFamily="34" charset="-128"/>
              </a:rPr>
              <a:t>・</a:t>
            </a:r>
            <a:r>
              <a:rPr lang="ja-JP" altLang="en-US" sz="600" dirty="0" smtClean="0">
                <a:solidFill>
                  <a:schemeClr val="tx1"/>
                </a:solidFill>
                <a:latin typeface="小塚ゴシック Pro H" panose="020B0800000000000000" pitchFamily="34" charset="-128"/>
                <a:ea typeface="小塚ゴシック Pro H" panose="020B0800000000000000" pitchFamily="34" charset="-128"/>
              </a:rPr>
              <a:t>和太鼓</a:t>
            </a:r>
            <a:r>
              <a:rPr lang="ja-JP" altLang="en-US" sz="600" dirty="0">
                <a:solidFill>
                  <a:schemeClr val="tx1"/>
                </a:solidFill>
                <a:latin typeface="小塚ゴシック Pro H" panose="020B0800000000000000" pitchFamily="34" charset="-128"/>
                <a:ea typeface="小塚ゴシック Pro H" panose="020B0800000000000000" pitchFamily="34" charset="-128"/>
              </a:rPr>
              <a:t>スクールフランチャイズ事業　</a:t>
            </a:r>
          </a:p>
        </p:txBody>
      </p:sp>
      <p:sp>
        <p:nvSpPr>
          <p:cNvPr id="35" name="角丸四角形 34"/>
          <p:cNvSpPr/>
          <p:nvPr/>
        </p:nvSpPr>
        <p:spPr>
          <a:xfrm>
            <a:off x="106824" y="5498912"/>
            <a:ext cx="4292205" cy="2503902"/>
          </a:xfrm>
          <a:prstGeom prst="roundRect">
            <a:avLst>
              <a:gd name="adj" fmla="val 298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939" tIns="49970" rIns="99939" bIns="49970" numCol="1" spcCol="0" rtlCol="0" fromWordArt="0" anchor="ctr" anchorCtr="0" forceAA="0" compatLnSpc="1">
            <a:prstTxWarp prst="textNoShape">
              <a:avLst/>
            </a:prstTxWarp>
            <a:noAutofit/>
          </a:bodyPr>
          <a:lstStyle/>
          <a:p>
            <a:pPr algn="ctr"/>
            <a:endParaRPr lang="ja-JP" altLang="en-US" sz="2222"/>
          </a:p>
        </p:txBody>
      </p:sp>
      <p:sp>
        <p:nvSpPr>
          <p:cNvPr id="36" name="角丸四角形 35"/>
          <p:cNvSpPr/>
          <p:nvPr/>
        </p:nvSpPr>
        <p:spPr>
          <a:xfrm>
            <a:off x="191457" y="184269"/>
            <a:ext cx="2865649" cy="674007"/>
          </a:xfrm>
          <a:prstGeom prst="roundRect">
            <a:avLst>
              <a:gd name="adj" fmla="val 681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939" tIns="49970" rIns="99939" bIns="49970" numCol="1" spcCol="0" rtlCol="0" fromWordArt="0" anchor="ctr" anchorCtr="0" forceAA="0" compatLnSpc="1">
            <a:prstTxWarp prst="textNoShape">
              <a:avLst/>
            </a:prstTxWarp>
            <a:noAutofit/>
          </a:bodyPr>
          <a:lstStyle/>
          <a:p>
            <a:pPr algn="ctr"/>
            <a:r>
              <a:rPr lang="ja-JP" altLang="en-US" sz="1600" dirty="0">
                <a:solidFill>
                  <a:schemeClr val="bg1"/>
                </a:solidFill>
                <a:latin typeface="小塚ゴシック Pro H" panose="020B0800000000000000" pitchFamily="34" charset="-128"/>
                <a:ea typeface="小塚ゴシック Pro H" panose="020B0800000000000000" pitchFamily="34" charset="-128"/>
              </a:rPr>
              <a:t>高校生</a:t>
            </a:r>
            <a:r>
              <a:rPr lang="ja-JP" altLang="en-US" sz="1600" dirty="0" smtClean="0">
                <a:solidFill>
                  <a:schemeClr val="bg1"/>
                </a:solidFill>
                <a:latin typeface="小塚ゴシック Pro H" panose="020B0800000000000000" pitchFamily="34" charset="-128"/>
                <a:ea typeface="小塚ゴシック Pro H" panose="020B0800000000000000" pitchFamily="34" charset="-128"/>
              </a:rPr>
              <a:t>はここ</a:t>
            </a:r>
            <a:r>
              <a:rPr lang="ja-JP" altLang="en-US" sz="1600" dirty="0">
                <a:solidFill>
                  <a:schemeClr val="bg1"/>
                </a:solidFill>
                <a:latin typeface="小塚ゴシック Pro H" panose="020B0800000000000000" pitchFamily="34" charset="-128"/>
                <a:ea typeface="小塚ゴシック Pro H" panose="020B0800000000000000" pitchFamily="34" charset="-128"/>
              </a:rPr>
              <a:t>が気になる！</a:t>
            </a:r>
            <a:endParaRPr lang="en-US" altLang="ja-JP" sz="1600" dirty="0">
              <a:solidFill>
                <a:schemeClr val="bg1"/>
              </a:solidFill>
              <a:latin typeface="小塚ゴシック Pro H" panose="020B0800000000000000" pitchFamily="34" charset="-128"/>
              <a:ea typeface="小塚ゴシック Pro H" panose="020B0800000000000000" pitchFamily="34" charset="-128"/>
            </a:endParaRPr>
          </a:p>
          <a:p>
            <a:pPr algn="ctr"/>
            <a:r>
              <a:rPr lang="ja-JP" altLang="en-US" sz="1600" dirty="0">
                <a:solidFill>
                  <a:schemeClr val="bg1"/>
                </a:solidFill>
                <a:latin typeface="小塚ゴシック Pro H" panose="020B0800000000000000" pitchFamily="34" charset="-128"/>
                <a:ea typeface="小塚ゴシック Pro H" panose="020B0800000000000000" pitchFamily="34" charset="-128"/>
              </a:rPr>
              <a:t>インタビュー</a:t>
            </a:r>
          </a:p>
        </p:txBody>
      </p:sp>
      <p:sp>
        <p:nvSpPr>
          <p:cNvPr id="37" name="正方形/長方形 36"/>
          <p:cNvSpPr/>
          <p:nvPr/>
        </p:nvSpPr>
        <p:spPr>
          <a:xfrm>
            <a:off x="87663" y="824486"/>
            <a:ext cx="3067928" cy="332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939" tIns="49970" rIns="99939" bIns="49970" numCol="1" spcCol="0" rtlCol="0" fromWordArt="0" anchor="ctr" anchorCtr="0" forceAA="0" compatLnSpc="1">
            <a:prstTxWarp prst="textNoShape">
              <a:avLst/>
            </a:prstTxWarp>
            <a:noAutofit/>
          </a:bodyPr>
          <a:lstStyle/>
          <a:p>
            <a:pPr lvl="0">
              <a:lnSpc>
                <a:spcPct val="150000"/>
              </a:lnSpc>
            </a:pPr>
            <a:r>
              <a:rPr lang="en-US" altLang="ja-JP" sz="800" dirty="0" smtClean="0">
                <a:solidFill>
                  <a:schemeClr val="tx1"/>
                </a:solidFill>
                <a:latin typeface="小塚ゴシック Pro H" panose="020B0800000000000000" pitchFamily="34" charset="-128"/>
                <a:ea typeface="小塚ゴシック Pro H" panose="020B0800000000000000" pitchFamily="34" charset="-128"/>
              </a:rPr>
              <a:t>Q</a:t>
            </a:r>
            <a:r>
              <a:rPr lang="ja-JP" altLang="en-US" sz="800" dirty="0" smtClean="0">
                <a:solidFill>
                  <a:schemeClr val="tx1"/>
                </a:solidFill>
                <a:latin typeface="小塚ゴシック Pro H" panose="020B0800000000000000" pitchFamily="34" charset="-128"/>
                <a:ea typeface="小塚ゴシック Pro H" panose="020B0800000000000000" pitchFamily="34" charset="-128"/>
              </a:rPr>
              <a:t>他の演奏団体や太鼓会社と違う所はなんですか？</a:t>
            </a:r>
          </a:p>
          <a:p>
            <a:pPr lvl="0">
              <a:lnSpc>
                <a:spcPct val="150000"/>
              </a:lnSpc>
            </a:pPr>
            <a:r>
              <a:rPr lang="en-US" altLang="ja-JP" sz="800" dirty="0" smtClean="0">
                <a:solidFill>
                  <a:schemeClr val="tx1"/>
                </a:solidFill>
                <a:latin typeface="小塚ゴシック Pro H" panose="020B0800000000000000" pitchFamily="34" charset="-128"/>
                <a:ea typeface="小塚ゴシック Pro H" panose="020B0800000000000000" pitchFamily="34" charset="-128"/>
              </a:rPr>
              <a:t>A</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会社は、ビジネスとして成り立たなければならない＝「演奏、販売、教室の</a:t>
            </a:r>
            <a:r>
              <a:rPr lang="en-US" altLang="ja-JP" sz="800" dirty="0" smtClean="0">
                <a:solidFill>
                  <a:schemeClr val="tx1"/>
                </a:solidFill>
                <a:latin typeface="小塚ゴシック Pro EL" panose="020B0200000000000000" pitchFamily="34" charset="-128"/>
                <a:ea typeface="小塚ゴシック Pro EL" panose="020B0200000000000000" pitchFamily="34" charset="-128"/>
              </a:rPr>
              <a:t>3</a:t>
            </a:r>
            <a:r>
              <a:rPr lang="ja-JP" altLang="en-US" sz="800" dirty="0" err="1" smtClean="0">
                <a:solidFill>
                  <a:schemeClr val="tx1"/>
                </a:solidFill>
                <a:latin typeface="小塚ゴシック Pro EL" panose="020B0200000000000000" pitchFamily="34" charset="-128"/>
                <a:ea typeface="小塚ゴシック Pro EL" panose="020B0200000000000000" pitchFamily="34" charset="-128"/>
              </a:rPr>
              <a:t>つの</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シナジー効果」。ずっと和太鼓の仕事をやりたい人、ずっと和太鼓で生きていきたい人たちを雇っていきたいと思っています。</a:t>
            </a:r>
          </a:p>
          <a:p>
            <a:pPr lvl="0">
              <a:lnSpc>
                <a:spcPct val="150000"/>
              </a:lnSpc>
            </a:pPr>
            <a:endParaRPr lang="en-US" altLang="ja-JP" sz="800" dirty="0" smtClean="0">
              <a:solidFill>
                <a:schemeClr val="tx1"/>
              </a:solidFill>
              <a:latin typeface="小塚ゴシック Pro H" panose="020B0800000000000000" pitchFamily="34" charset="-128"/>
              <a:ea typeface="小塚ゴシック Pro H" panose="020B0800000000000000" pitchFamily="34" charset="-128"/>
            </a:endParaRPr>
          </a:p>
          <a:p>
            <a:pPr lvl="0">
              <a:lnSpc>
                <a:spcPct val="150000"/>
              </a:lnSpc>
            </a:pPr>
            <a:r>
              <a:rPr lang="en-US" altLang="ja-JP" sz="800" dirty="0" smtClean="0">
                <a:solidFill>
                  <a:schemeClr val="tx1"/>
                </a:solidFill>
                <a:latin typeface="小塚ゴシック Pro H" panose="020B0800000000000000" pitchFamily="34" charset="-128"/>
                <a:ea typeface="小塚ゴシック Pro H" panose="020B0800000000000000" pitchFamily="34" charset="-128"/>
              </a:rPr>
              <a:t>Q</a:t>
            </a:r>
            <a:r>
              <a:rPr lang="ja-JP" altLang="en-US" sz="800" dirty="0" smtClean="0">
                <a:solidFill>
                  <a:schemeClr val="tx1"/>
                </a:solidFill>
                <a:latin typeface="小塚ゴシック Pro H" panose="020B0800000000000000" pitchFamily="34" charset="-128"/>
                <a:ea typeface="小塚ゴシック Pro H" panose="020B0800000000000000" pitchFamily="34" charset="-128"/>
              </a:rPr>
              <a:t>京都の会社が工夫していることはどんなことですか？</a:t>
            </a:r>
          </a:p>
          <a:p>
            <a:pPr lvl="0">
              <a:lnSpc>
                <a:spcPct val="150000"/>
              </a:lnSpc>
            </a:pPr>
            <a:r>
              <a:rPr lang="en-US" altLang="ja-JP" sz="800" dirty="0" smtClean="0">
                <a:solidFill>
                  <a:schemeClr val="tx1"/>
                </a:solidFill>
                <a:latin typeface="小塚ゴシック Pro H" panose="020B0800000000000000" pitchFamily="34" charset="-128"/>
                <a:ea typeface="小塚ゴシック Pro H" panose="020B0800000000000000" pitchFamily="34" charset="-128"/>
              </a:rPr>
              <a:t>A</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京都には古い会社があり中には</a:t>
            </a:r>
            <a:r>
              <a:rPr lang="en-US" altLang="ja-JP" sz="800" dirty="0" smtClean="0">
                <a:solidFill>
                  <a:schemeClr val="tx1"/>
                </a:solidFill>
                <a:latin typeface="小塚ゴシック Pro EL" panose="020B0200000000000000" pitchFamily="34" charset="-128"/>
                <a:ea typeface="小塚ゴシック Pro EL" panose="020B0200000000000000" pitchFamily="34" charset="-128"/>
              </a:rPr>
              <a:t>1000</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年以上続いている会社があります。そのように長く続いている会社は時代に合わせて変えていたり世の中の役に立つことをして続けている。太鼓というのは細かな動きがあったり間にパフォーマンスなどが入るのでロボットには難しく人間にしかできません。</a:t>
            </a:r>
          </a:p>
          <a:p>
            <a:pPr lvl="0">
              <a:lnSpc>
                <a:spcPct val="150000"/>
              </a:lnSpc>
            </a:pPr>
            <a:endParaRPr lang="ja-JP" altLang="en-US" sz="800" dirty="0" smtClean="0">
              <a:solidFill>
                <a:schemeClr val="tx1"/>
              </a:solidFill>
              <a:latin typeface="小塚ゴシック Pro EL" panose="020B0200000000000000" pitchFamily="34" charset="-128"/>
              <a:ea typeface="小塚ゴシック Pro EL" panose="020B0200000000000000" pitchFamily="34" charset="-128"/>
            </a:endParaRPr>
          </a:p>
          <a:p>
            <a:pPr lvl="0">
              <a:lnSpc>
                <a:spcPct val="150000"/>
              </a:lnSpc>
            </a:pPr>
            <a:r>
              <a:rPr lang="en-US" altLang="ja-JP" sz="800" dirty="0" smtClean="0">
                <a:solidFill>
                  <a:schemeClr val="tx1"/>
                </a:solidFill>
                <a:latin typeface="小塚ゴシック Pro H" panose="020B0800000000000000" pitchFamily="34" charset="-128"/>
                <a:ea typeface="小塚ゴシック Pro H" panose="020B0800000000000000" pitchFamily="34" charset="-128"/>
              </a:rPr>
              <a:t>Q</a:t>
            </a:r>
            <a:r>
              <a:rPr lang="ja-JP" altLang="en-US" sz="800" dirty="0" smtClean="0">
                <a:solidFill>
                  <a:schemeClr val="tx1"/>
                </a:solidFill>
                <a:latin typeface="小塚ゴシック Pro H" panose="020B0800000000000000" pitchFamily="34" charset="-128"/>
                <a:ea typeface="小塚ゴシック Pro H" panose="020B0800000000000000" pitchFamily="34" charset="-128"/>
              </a:rPr>
              <a:t>作曲、振り付けをどのようにしていますか？</a:t>
            </a:r>
          </a:p>
          <a:p>
            <a:pPr lvl="0">
              <a:lnSpc>
                <a:spcPct val="150000"/>
              </a:lnSpc>
            </a:pPr>
            <a:r>
              <a:rPr lang="en-US" altLang="ja-JP" sz="800" dirty="0" smtClean="0">
                <a:solidFill>
                  <a:schemeClr val="tx1"/>
                </a:solidFill>
                <a:latin typeface="小塚ゴシック Pro H" panose="020B0800000000000000" pitchFamily="34" charset="-128"/>
                <a:ea typeface="小塚ゴシック Pro H" panose="020B0800000000000000" pitchFamily="34" charset="-128"/>
              </a:rPr>
              <a:t>A</a:t>
            </a:r>
            <a:r>
              <a:rPr lang="ja-JP" altLang="en-US" sz="800" dirty="0">
                <a:solidFill>
                  <a:schemeClr val="tx1"/>
                </a:solidFill>
                <a:latin typeface="小塚ゴシック Pro EL" panose="020B0200000000000000" pitchFamily="34" charset="-128"/>
                <a:ea typeface="小塚ゴシック Pro EL" panose="020B0200000000000000" pitchFamily="34" charset="-128"/>
              </a:rPr>
              <a:t> 「曲想のイメージをまず明確にしてから作曲します」</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と、社長自ら作曲も行って</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おり、半分はプロの</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方が行っています。間奏に</a:t>
            </a:r>
            <a:r>
              <a:rPr lang="ja-JP" altLang="en-US" sz="800" dirty="0">
                <a:solidFill>
                  <a:schemeClr val="tx1"/>
                </a:solidFill>
                <a:latin typeface="小塚ゴシック Pro EL" panose="020B0200000000000000" pitchFamily="34" charset="-128"/>
                <a:ea typeface="小塚ゴシック Pro EL" panose="020B0200000000000000" pitchFamily="34" charset="-128"/>
              </a:rPr>
              <a:t>一つ一つの手の動きのパフォーマンスが行われています。</a:t>
            </a:r>
          </a:p>
        </p:txBody>
      </p:sp>
      <p:sp>
        <p:nvSpPr>
          <p:cNvPr id="50" name="テキスト ボックス 49"/>
          <p:cNvSpPr txBox="1"/>
          <p:nvPr/>
        </p:nvSpPr>
        <p:spPr>
          <a:xfrm>
            <a:off x="203214" y="5562697"/>
            <a:ext cx="4019871" cy="1361911"/>
          </a:xfrm>
          <a:prstGeom prst="rect">
            <a:avLst/>
          </a:prstGeom>
          <a:noFill/>
        </p:spPr>
        <p:txBody>
          <a:bodyPr wrap="square" rtlCol="0">
            <a:spAutoFit/>
          </a:bodyPr>
          <a:lstStyle/>
          <a:p>
            <a:pPr lvl="0">
              <a:lnSpc>
                <a:spcPct val="150000"/>
              </a:lnSpc>
            </a:pPr>
            <a:r>
              <a:rPr lang="ja-JP" altLang="en-US" sz="1000" dirty="0" smtClean="0">
                <a:solidFill>
                  <a:prstClr val="black"/>
                </a:solidFill>
                <a:latin typeface="小塚ゴシック Pro H" panose="020B0800000000000000" pitchFamily="34" charset="-128"/>
                <a:ea typeface="小塚ゴシック Pro H" panose="020B0800000000000000" pitchFamily="34" charset="-128"/>
              </a:rPr>
              <a:t>社長</a:t>
            </a:r>
            <a:r>
              <a:rPr lang="ja-JP" altLang="en-US" sz="1000" dirty="0">
                <a:solidFill>
                  <a:prstClr val="black"/>
                </a:solidFill>
                <a:latin typeface="小塚ゴシック Pro H" panose="020B0800000000000000" pitchFamily="34" charset="-128"/>
                <a:ea typeface="小塚ゴシック Pro H" panose="020B0800000000000000" pitchFamily="34" charset="-128"/>
              </a:rPr>
              <a:t>の名言</a:t>
            </a:r>
            <a:r>
              <a:rPr lang="en-US" altLang="ja-JP" sz="1000" dirty="0">
                <a:solidFill>
                  <a:prstClr val="black"/>
                </a:solidFill>
                <a:latin typeface="小塚ゴシック Pro H" panose="020B0800000000000000" pitchFamily="34" charset="-128"/>
                <a:ea typeface="小塚ゴシック Pro H" panose="020B0800000000000000" pitchFamily="34" charset="-128"/>
              </a:rPr>
              <a:t>(</a:t>
            </a:r>
            <a:r>
              <a:rPr lang="ja-JP" altLang="en-US" sz="1000" dirty="0">
                <a:solidFill>
                  <a:prstClr val="black"/>
                </a:solidFill>
                <a:latin typeface="小塚ゴシック Pro H" panose="020B0800000000000000" pitchFamily="34" charset="-128"/>
                <a:ea typeface="小塚ゴシック Pro H" panose="020B0800000000000000" pitchFamily="34" charset="-128"/>
              </a:rPr>
              <a:t>インタビュー中</a:t>
            </a:r>
            <a:r>
              <a:rPr lang="en-US" altLang="ja-JP" sz="1000" dirty="0">
                <a:solidFill>
                  <a:prstClr val="black"/>
                </a:solidFill>
                <a:latin typeface="小塚ゴシック Pro H" panose="020B0800000000000000" pitchFamily="34" charset="-128"/>
                <a:ea typeface="小塚ゴシック Pro H" panose="020B0800000000000000" pitchFamily="34" charset="-128"/>
              </a:rPr>
              <a:t>)</a:t>
            </a:r>
          </a:p>
          <a:p>
            <a:pPr lvl="0">
              <a:lnSpc>
                <a:spcPct val="150000"/>
              </a:lnSpc>
            </a:pPr>
            <a:r>
              <a:rPr lang="en-US" altLang="ja-JP" sz="900" dirty="0">
                <a:solidFill>
                  <a:prstClr val="black"/>
                </a:solidFill>
                <a:latin typeface="小塚ゴシック Pro EL" panose="020B0200000000000000" pitchFamily="34" charset="-128"/>
                <a:ea typeface="小塚ゴシック Pro EL" panose="020B0200000000000000" pitchFamily="34" charset="-128"/>
              </a:rPr>
              <a:t>『30</a:t>
            </a:r>
            <a:r>
              <a:rPr lang="ja-JP" altLang="en-US" sz="900" dirty="0">
                <a:solidFill>
                  <a:prstClr val="black"/>
                </a:solidFill>
                <a:latin typeface="小塚ゴシック Pro EL" panose="020B0200000000000000" pitchFamily="34" charset="-128"/>
                <a:ea typeface="小塚ゴシック Pro EL" panose="020B0200000000000000" pitchFamily="34" charset="-128"/>
              </a:rPr>
              <a:t>歳まで自由にやって</a:t>
            </a:r>
            <a:r>
              <a:rPr lang="en-US" altLang="ja-JP" sz="900" dirty="0">
                <a:solidFill>
                  <a:prstClr val="black"/>
                </a:solidFill>
                <a:latin typeface="小塚ゴシック Pro EL" panose="020B0200000000000000" pitchFamily="34" charset="-128"/>
                <a:ea typeface="小塚ゴシック Pro EL" panose="020B0200000000000000" pitchFamily="34" charset="-128"/>
              </a:rPr>
              <a:t>30</a:t>
            </a:r>
            <a:r>
              <a:rPr lang="ja-JP" altLang="en-US" sz="900" dirty="0">
                <a:solidFill>
                  <a:prstClr val="black"/>
                </a:solidFill>
                <a:latin typeface="小塚ゴシック Pro EL" panose="020B0200000000000000" pitchFamily="34" charset="-128"/>
                <a:ea typeface="小塚ゴシック Pro EL" panose="020B0200000000000000" pitchFamily="34" charset="-128"/>
              </a:rPr>
              <a:t>歳になったらやりたいことを決めろ</a:t>
            </a:r>
            <a:r>
              <a:rPr lang="en-US" altLang="ja-JP" sz="900" dirty="0">
                <a:solidFill>
                  <a:prstClr val="black"/>
                </a:solidFill>
                <a:latin typeface="小塚ゴシック Pro EL" panose="020B0200000000000000" pitchFamily="34" charset="-128"/>
                <a:ea typeface="小塚ゴシック Pro EL" panose="020B0200000000000000" pitchFamily="34" charset="-128"/>
              </a:rPr>
              <a:t>』</a:t>
            </a:r>
          </a:p>
          <a:p>
            <a:pPr lvl="0">
              <a:lnSpc>
                <a:spcPct val="150000"/>
              </a:lnSpc>
            </a:pPr>
            <a:r>
              <a:rPr lang="ja-JP" altLang="en-US" sz="900" dirty="0">
                <a:solidFill>
                  <a:prstClr val="black"/>
                </a:solidFill>
                <a:latin typeface="小塚ゴシック Pro EL" panose="020B0200000000000000" pitchFamily="34" charset="-128"/>
                <a:ea typeface="小塚ゴシック Pro EL" panose="020B0200000000000000" pitchFamily="34" charset="-128"/>
              </a:rPr>
              <a:t>この名言で社長さんの子供たちは</a:t>
            </a:r>
            <a:r>
              <a:rPr lang="ja-JP" altLang="en-US" sz="900" dirty="0" smtClean="0">
                <a:solidFill>
                  <a:prstClr val="black"/>
                </a:solidFill>
                <a:latin typeface="小塚ゴシック Pro EL" panose="020B0200000000000000" pitchFamily="34" charset="-128"/>
                <a:ea typeface="小塚ゴシック Pro EL" panose="020B0200000000000000" pitchFamily="34" charset="-128"/>
              </a:rPr>
              <a:t>影響</a:t>
            </a:r>
            <a:r>
              <a:rPr lang="ja-JP" altLang="en-US" sz="900" dirty="0">
                <a:solidFill>
                  <a:prstClr val="black"/>
                </a:solidFill>
                <a:latin typeface="小塚ゴシック Pro EL" panose="020B0200000000000000" pitchFamily="34" charset="-128"/>
                <a:ea typeface="小塚ゴシック Pro EL" panose="020B0200000000000000" pitchFamily="34" charset="-128"/>
              </a:rPr>
              <a:t>を</a:t>
            </a:r>
            <a:r>
              <a:rPr lang="ja-JP" altLang="en-US" sz="900" dirty="0" smtClean="0">
                <a:solidFill>
                  <a:prstClr val="black"/>
                </a:solidFill>
                <a:latin typeface="小塚ゴシック Pro EL" panose="020B0200000000000000" pitchFamily="34" charset="-128"/>
                <a:ea typeface="小塚ゴシック Pro EL" panose="020B0200000000000000" pitchFamily="34" charset="-128"/>
              </a:rPr>
              <a:t>受け</a:t>
            </a:r>
            <a:r>
              <a:rPr lang="ja-JP" altLang="en-US" sz="900" dirty="0">
                <a:solidFill>
                  <a:prstClr val="black"/>
                </a:solidFill>
                <a:latin typeface="小塚ゴシック Pro EL" panose="020B0200000000000000" pitchFamily="34" charset="-128"/>
                <a:ea typeface="小塚ゴシック Pro EL" panose="020B0200000000000000" pitchFamily="34" charset="-128"/>
              </a:rPr>
              <a:t>、長男はアパレルブランドを立ち上げ、長女はスタイリストになりたいという夢を叶えるために大学を中退してスタイリストの専門学校に通い専門学校の先生に弟子入りしてスタイリストとしてがんばっています</a:t>
            </a:r>
            <a:r>
              <a:rPr lang="ja-JP" altLang="en-US" sz="900" dirty="0" smtClean="0">
                <a:solidFill>
                  <a:prstClr val="black"/>
                </a:solidFill>
                <a:latin typeface="小塚ゴシック Pro EL" panose="020B0200000000000000" pitchFamily="34" charset="-128"/>
                <a:ea typeface="小塚ゴシック Pro EL" panose="020B0200000000000000" pitchFamily="34" charset="-128"/>
              </a:rPr>
              <a:t>。</a:t>
            </a:r>
            <a:endParaRPr lang="en-US" altLang="ja-JP" sz="900" dirty="0">
              <a:solidFill>
                <a:prstClr val="black"/>
              </a:solidFill>
              <a:latin typeface="小塚ゴシック Pro EL" panose="020B0200000000000000" pitchFamily="34" charset="-128"/>
              <a:ea typeface="小塚ゴシック Pro EL" panose="020B0200000000000000" pitchFamily="34" charset="-128"/>
            </a:endParaRPr>
          </a:p>
        </p:txBody>
      </p:sp>
      <p:pic>
        <p:nvPicPr>
          <p:cNvPr id="28" name="図 27"/>
          <p:cNvPicPr>
            <a:picLocks noChangeAspect="1"/>
          </p:cNvPicPr>
          <p:nvPr/>
        </p:nvPicPr>
        <p:blipFill rotWithShape="1">
          <a:blip r:embed="rId3" cstate="print">
            <a:extLst>
              <a:ext uri="{28A0092B-C50C-407E-A947-70E740481C1C}">
                <a14:useLocalDpi xmlns:a14="http://schemas.microsoft.com/office/drawing/2010/main" val="0"/>
              </a:ext>
            </a:extLst>
          </a:blip>
          <a:srcRect b="25030"/>
          <a:stretch/>
        </p:blipFill>
        <p:spPr>
          <a:xfrm>
            <a:off x="7114156" y="1841892"/>
            <a:ext cx="2212521" cy="1243385"/>
          </a:xfrm>
          <a:prstGeom prst="rect">
            <a:avLst/>
          </a:prstGeom>
        </p:spPr>
      </p:pic>
      <p:pic>
        <p:nvPicPr>
          <p:cNvPr id="29" name="図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1457" y="4146541"/>
            <a:ext cx="1477879" cy="1107816"/>
          </a:xfrm>
          <a:prstGeom prst="rect">
            <a:avLst/>
          </a:prstGeom>
        </p:spPr>
      </p:pic>
      <p:pic>
        <p:nvPicPr>
          <p:cNvPr id="31" name="図 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38922" y="6791002"/>
            <a:ext cx="1477879" cy="1107816"/>
          </a:xfrm>
          <a:prstGeom prst="rect">
            <a:avLst/>
          </a:prstGeom>
        </p:spPr>
      </p:pic>
      <p:pic>
        <p:nvPicPr>
          <p:cNvPr id="32" name="図 31"/>
          <p:cNvPicPr>
            <a:picLocks noChangeAspect="1"/>
          </p:cNvPicPr>
          <p:nvPr/>
        </p:nvPicPr>
        <p:blipFill rotWithShape="1">
          <a:blip r:embed="rId6" cstate="print">
            <a:extLst>
              <a:ext uri="{28A0092B-C50C-407E-A947-70E740481C1C}">
                <a14:useLocalDpi xmlns:a14="http://schemas.microsoft.com/office/drawing/2010/main" val="0"/>
              </a:ext>
            </a:extLst>
          </a:blip>
          <a:srcRect t="7523" b="18645"/>
          <a:stretch/>
        </p:blipFill>
        <p:spPr>
          <a:xfrm>
            <a:off x="7116310" y="212826"/>
            <a:ext cx="2210367" cy="1223319"/>
          </a:xfrm>
          <a:prstGeom prst="rect">
            <a:avLst/>
          </a:prstGeom>
        </p:spPr>
      </p:pic>
      <p:sp>
        <p:nvSpPr>
          <p:cNvPr id="2" name="テキスト ボックス 1"/>
          <p:cNvSpPr txBox="1"/>
          <p:nvPr/>
        </p:nvSpPr>
        <p:spPr>
          <a:xfrm>
            <a:off x="6977238" y="3422821"/>
            <a:ext cx="2507225" cy="1670409"/>
          </a:xfrm>
          <a:prstGeom prst="rect">
            <a:avLst/>
          </a:prstGeom>
          <a:noFill/>
        </p:spPr>
        <p:txBody>
          <a:bodyPr vert="eaVert" wrap="square" rtlCol="0">
            <a:spAutoFit/>
          </a:bodyPr>
          <a:lstStyle/>
          <a:p>
            <a:pPr>
              <a:lnSpc>
                <a:spcPct val="150000"/>
              </a:lnSpc>
            </a:pPr>
            <a:r>
              <a:rPr lang="ja-JP" altLang="en-US" sz="1000" dirty="0">
                <a:latin typeface="小塚ゴシック Pro H" panose="020B0800000000000000" pitchFamily="34" charset="-128"/>
                <a:ea typeface="小塚ゴシック Pro H" panose="020B0800000000000000" pitchFamily="34" charset="-128"/>
              </a:rPr>
              <a:t>和太鼓の魅力</a:t>
            </a:r>
          </a:p>
          <a:p>
            <a:pPr>
              <a:lnSpc>
                <a:spcPct val="150000"/>
              </a:lnSpc>
            </a:pPr>
            <a:r>
              <a:rPr lang="ja-JP" altLang="en-US" sz="900" dirty="0">
                <a:latin typeface="小塚ゴシック Pro EL" panose="020B0200000000000000" pitchFamily="34" charset="-128"/>
                <a:ea typeface="小塚ゴシック Pro EL" panose="020B0200000000000000" pitchFamily="34" charset="-128"/>
              </a:rPr>
              <a:t>ある実験の結果、大太鼓は</a:t>
            </a:r>
            <a:r>
              <a:rPr lang="en-US" altLang="ja-JP" sz="900" dirty="0">
                <a:latin typeface="小塚ゴシック Pro EL" panose="020B0200000000000000" pitchFamily="34" charset="-128"/>
                <a:ea typeface="小塚ゴシック Pro EL" panose="020B0200000000000000" pitchFamily="34" charset="-128"/>
              </a:rPr>
              <a:t>4Km</a:t>
            </a:r>
            <a:r>
              <a:rPr lang="ja-JP" altLang="en-US" sz="900" dirty="0">
                <a:latin typeface="小塚ゴシック Pro EL" panose="020B0200000000000000" pitchFamily="34" charset="-128"/>
                <a:ea typeface="小塚ゴシック Pro EL" panose="020B0200000000000000" pitchFamily="34" charset="-128"/>
              </a:rPr>
              <a:t>先まで聞こえていることがわかったらしい。</a:t>
            </a:r>
          </a:p>
          <a:p>
            <a:pPr>
              <a:lnSpc>
                <a:spcPct val="150000"/>
              </a:lnSpc>
            </a:pPr>
            <a:r>
              <a:rPr lang="ja-JP" altLang="en-US" sz="900" dirty="0">
                <a:latin typeface="小塚ゴシック Pro EL" panose="020B0200000000000000" pitchFamily="34" charset="-128"/>
                <a:ea typeface="小塚ゴシック Pro EL" panose="020B0200000000000000" pitchFamily="34" charset="-128"/>
              </a:rPr>
              <a:t>そして、他の楽器は耳の不自由なひとには聞こえないが、和太鼓は体にまで振動が響くので耳の不自由な人でも音が伝わるらしい</a:t>
            </a:r>
            <a:r>
              <a:rPr lang="ja-JP" altLang="en-US" sz="900" dirty="0" smtClean="0">
                <a:latin typeface="小塚ゴシック Pro EL" panose="020B0200000000000000" pitchFamily="34" charset="-128"/>
                <a:ea typeface="小塚ゴシック Pro EL" panose="020B0200000000000000" pitchFamily="34" charset="-128"/>
              </a:rPr>
              <a:t>。そう</a:t>
            </a:r>
            <a:r>
              <a:rPr lang="ja-JP" altLang="en-US" sz="900" dirty="0">
                <a:latin typeface="小塚ゴシック Pro EL" panose="020B0200000000000000" pitchFamily="34" charset="-128"/>
                <a:ea typeface="小塚ゴシック Pro EL" panose="020B0200000000000000" pitchFamily="34" charset="-128"/>
              </a:rPr>
              <a:t>いった体にまで響く強い振動、音が和太鼓の最大の魅力だと言う</a:t>
            </a:r>
            <a:r>
              <a:rPr lang="ja-JP" altLang="en-US" sz="900" dirty="0" smtClean="0">
                <a:latin typeface="小塚ゴシック Pro EL" panose="020B0200000000000000" pitchFamily="34" charset="-128"/>
                <a:ea typeface="小塚ゴシック Pro EL" panose="020B0200000000000000" pitchFamily="34" charset="-128"/>
              </a:rPr>
              <a:t>。</a:t>
            </a:r>
            <a:endParaRPr lang="ja-JP" altLang="en-US" sz="900" dirty="0">
              <a:latin typeface="小塚ゴシック Pro EL" panose="020B0200000000000000" pitchFamily="34" charset="-128"/>
              <a:ea typeface="小塚ゴシック Pro EL" panose="020B0200000000000000" pitchFamily="34" charset="-128"/>
            </a:endParaRPr>
          </a:p>
        </p:txBody>
      </p:sp>
      <p:sp>
        <p:nvSpPr>
          <p:cNvPr id="3" name="テキスト ボックス 2"/>
          <p:cNvSpPr txBox="1"/>
          <p:nvPr/>
        </p:nvSpPr>
        <p:spPr>
          <a:xfrm>
            <a:off x="9591153" y="1192399"/>
            <a:ext cx="1107996" cy="4714644"/>
          </a:xfrm>
          <a:prstGeom prst="rect">
            <a:avLst/>
          </a:prstGeom>
          <a:noFill/>
        </p:spPr>
        <p:txBody>
          <a:bodyPr vert="eaVert" wrap="square" rtlCol="0">
            <a:spAutoFit/>
          </a:bodyPr>
          <a:lstStyle/>
          <a:p>
            <a:r>
              <a:rPr kumimoji="1" lang="ja-JP" altLang="en-US" sz="3600" dirty="0" smtClean="0">
                <a:latin typeface="小塚ゴシック Pro H" panose="020B0800000000000000" pitchFamily="34" charset="-128"/>
                <a:ea typeface="小塚ゴシック Pro H" panose="020B0800000000000000" pitchFamily="34" charset="-128"/>
              </a:rPr>
              <a:t>株式会社太鼓センター</a:t>
            </a:r>
            <a:endParaRPr kumimoji="1" lang="en-US" altLang="ja-JP" sz="3600" dirty="0" smtClean="0">
              <a:latin typeface="小塚ゴシック Pro H" panose="020B0800000000000000" pitchFamily="34" charset="-128"/>
              <a:ea typeface="小塚ゴシック Pro H" panose="020B0800000000000000" pitchFamily="34" charset="-128"/>
            </a:endParaRPr>
          </a:p>
          <a:p>
            <a:r>
              <a:rPr lang="en-US" altLang="ja-JP" sz="2400" dirty="0" smtClean="0">
                <a:latin typeface="小塚ゴシック Pro H" panose="020B0800000000000000" pitchFamily="34" charset="-128"/>
                <a:ea typeface="小塚ゴシック Pro H" panose="020B0800000000000000" pitchFamily="34" charset="-128"/>
              </a:rPr>
              <a:t>	</a:t>
            </a:r>
            <a:r>
              <a:rPr lang="ja-JP" altLang="en-US" sz="2400" dirty="0" smtClean="0">
                <a:latin typeface="小塚ゴシック Pro H" panose="020B0800000000000000" pitchFamily="34" charset="-128"/>
                <a:ea typeface="小塚ゴシック Pro H" panose="020B0800000000000000" pitchFamily="34" charset="-128"/>
              </a:rPr>
              <a:t>　　　</a:t>
            </a:r>
            <a:r>
              <a:rPr lang="ja-JP" altLang="en-US" sz="2000" dirty="0" smtClean="0">
                <a:latin typeface="小塚ゴシック Pro H" panose="020B0800000000000000" pitchFamily="34" charset="-128"/>
                <a:ea typeface="小塚ゴシック Pro H" panose="020B0800000000000000" pitchFamily="34" charset="-128"/>
              </a:rPr>
              <a:t>和太鼓界のＥＸＩＬＥ</a:t>
            </a:r>
            <a:endParaRPr kumimoji="1" lang="ja-JP" altLang="en-US" sz="2000" dirty="0">
              <a:latin typeface="小塚ゴシック Pro H" panose="020B0800000000000000" pitchFamily="34" charset="-128"/>
              <a:ea typeface="小塚ゴシック Pro H" panose="020B0800000000000000" pitchFamily="34" charset="-128"/>
            </a:endParaRPr>
          </a:p>
        </p:txBody>
      </p:sp>
      <p:sp>
        <p:nvSpPr>
          <p:cNvPr id="21" name="テキスト ボックス 20"/>
          <p:cNvSpPr txBox="1"/>
          <p:nvPr/>
        </p:nvSpPr>
        <p:spPr>
          <a:xfrm>
            <a:off x="4651875" y="5163178"/>
            <a:ext cx="4877104" cy="2735640"/>
          </a:xfrm>
          <a:prstGeom prst="rect">
            <a:avLst/>
          </a:prstGeom>
          <a:noFill/>
        </p:spPr>
        <p:txBody>
          <a:bodyPr vert="eaVert" wrap="square" rtlCol="0">
            <a:spAutoFit/>
          </a:bodyPr>
          <a:lstStyle/>
          <a:p>
            <a:pPr>
              <a:lnSpc>
                <a:spcPct val="150000"/>
              </a:lnSpc>
            </a:pPr>
            <a:r>
              <a:rPr lang="ja-JP" altLang="en-US" sz="1050" dirty="0">
                <a:latin typeface="小塚ゴシック Pro H" panose="020B0800000000000000" pitchFamily="34" charset="-128"/>
                <a:ea typeface="小塚ゴシック Pro H" panose="020B0800000000000000" pitchFamily="34" charset="-128"/>
              </a:rPr>
              <a:t>和太鼓の影響</a:t>
            </a:r>
          </a:p>
          <a:p>
            <a:pPr>
              <a:lnSpc>
                <a:spcPct val="150000"/>
              </a:lnSpc>
            </a:pPr>
            <a:r>
              <a:rPr lang="ja-JP" altLang="en-US" sz="1000" dirty="0">
                <a:latin typeface="小塚ゴシック Pro EL" panose="020B0200000000000000" pitchFamily="34" charset="-128"/>
                <a:ea typeface="小塚ゴシック Pro EL" panose="020B0200000000000000" pitchFamily="34" charset="-128"/>
              </a:rPr>
              <a:t>うつ病で会社を辞めなくてはならないようになった人が、和太鼓教室に通うことによって、薬の量が</a:t>
            </a:r>
            <a:r>
              <a:rPr lang="en-US" altLang="ja-JP" sz="1000" dirty="0">
                <a:latin typeface="小塚ゴシック Pro EL" panose="020B0200000000000000" pitchFamily="34" charset="-128"/>
                <a:ea typeface="小塚ゴシック Pro EL" panose="020B0200000000000000" pitchFamily="34" charset="-128"/>
              </a:rPr>
              <a:t>10</a:t>
            </a:r>
            <a:r>
              <a:rPr lang="ja-JP" altLang="en-US" sz="1000" dirty="0">
                <a:latin typeface="小塚ゴシック Pro EL" panose="020B0200000000000000" pitchFamily="34" charset="-128"/>
                <a:ea typeface="小塚ゴシック Pro EL" panose="020B0200000000000000" pitchFamily="34" charset="-128"/>
              </a:rPr>
              <a:t>分の</a:t>
            </a:r>
            <a:r>
              <a:rPr lang="en-US" altLang="ja-JP" sz="1000" dirty="0">
                <a:latin typeface="小塚ゴシック Pro EL" panose="020B0200000000000000" pitchFamily="34" charset="-128"/>
                <a:ea typeface="小塚ゴシック Pro EL" panose="020B0200000000000000" pitchFamily="34" charset="-128"/>
              </a:rPr>
              <a:t>1</a:t>
            </a:r>
            <a:r>
              <a:rPr lang="ja-JP" altLang="en-US" sz="1000" dirty="0" err="1">
                <a:latin typeface="小塚ゴシック Pro EL" panose="020B0200000000000000" pitchFamily="34" charset="-128"/>
                <a:ea typeface="小塚ゴシック Pro EL" panose="020B0200000000000000" pitchFamily="34" charset="-128"/>
              </a:rPr>
              <a:t>にまで</a:t>
            </a:r>
            <a:r>
              <a:rPr lang="ja-JP" altLang="en-US" sz="1000" dirty="0" smtClean="0">
                <a:latin typeface="小塚ゴシック Pro EL" panose="020B0200000000000000" pitchFamily="34" charset="-128"/>
                <a:ea typeface="小塚ゴシック Pro EL" panose="020B0200000000000000" pitchFamily="34" charset="-128"/>
              </a:rPr>
              <a:t>減ったそうだ。</a:t>
            </a:r>
            <a:r>
              <a:rPr lang="ja-JP" altLang="en-US" sz="1000" dirty="0">
                <a:latin typeface="小塚ゴシック Pro EL" panose="020B0200000000000000" pitchFamily="34" charset="-128"/>
                <a:ea typeface="小塚ゴシック Pro EL" panose="020B0200000000000000" pitchFamily="34" charset="-128"/>
              </a:rPr>
              <a:t>そして、余命半年と宣告されていた人が、和太鼓教室に</a:t>
            </a:r>
            <a:r>
              <a:rPr lang="en-US" altLang="ja-JP" sz="1000" dirty="0">
                <a:latin typeface="小塚ゴシック Pro EL" panose="020B0200000000000000" pitchFamily="34" charset="-128"/>
                <a:ea typeface="小塚ゴシック Pro EL" panose="020B0200000000000000" pitchFamily="34" charset="-128"/>
              </a:rPr>
              <a:t>2</a:t>
            </a:r>
            <a:r>
              <a:rPr lang="ja-JP" altLang="en-US" sz="1000" dirty="0">
                <a:latin typeface="小塚ゴシック Pro EL" panose="020B0200000000000000" pitchFamily="34" charset="-128"/>
                <a:ea typeface="小塚ゴシック Pro EL" panose="020B0200000000000000" pitchFamily="34" charset="-128"/>
              </a:rPr>
              <a:t>年間通っていて、今も元気に通って</a:t>
            </a:r>
            <a:r>
              <a:rPr lang="ja-JP" altLang="en-US" sz="1000" dirty="0" smtClean="0">
                <a:latin typeface="小塚ゴシック Pro EL" panose="020B0200000000000000" pitchFamily="34" charset="-128"/>
                <a:ea typeface="小塚ゴシック Pro EL" panose="020B0200000000000000" pitchFamily="34" charset="-128"/>
              </a:rPr>
              <a:t>いる。</a:t>
            </a:r>
            <a:endParaRPr lang="ja-JP" altLang="en-US" sz="1000" dirty="0">
              <a:latin typeface="小塚ゴシック Pro EL" panose="020B0200000000000000" pitchFamily="34" charset="-128"/>
              <a:ea typeface="小塚ゴシック Pro EL" panose="020B0200000000000000" pitchFamily="34" charset="-128"/>
            </a:endParaRPr>
          </a:p>
          <a:p>
            <a:pPr>
              <a:lnSpc>
                <a:spcPct val="150000"/>
              </a:lnSpc>
            </a:pPr>
            <a:r>
              <a:rPr lang="ja-JP" altLang="en-US" sz="1000" dirty="0">
                <a:latin typeface="小塚ゴシック Pro EL" panose="020B0200000000000000" pitchFamily="34" charset="-128"/>
                <a:ea typeface="小塚ゴシック Pro EL" panose="020B0200000000000000" pitchFamily="34" charset="-128"/>
              </a:rPr>
              <a:t>こういった病気の人や老人の人達を健康にするといった影響も太鼓に</a:t>
            </a:r>
            <a:r>
              <a:rPr lang="ja-JP" altLang="en-US" sz="1000" dirty="0" smtClean="0">
                <a:latin typeface="小塚ゴシック Pro EL" panose="020B0200000000000000" pitchFamily="34" charset="-128"/>
                <a:ea typeface="小塚ゴシック Pro EL" panose="020B0200000000000000" pitchFamily="34" charset="-128"/>
              </a:rPr>
              <a:t>はあるのだ。</a:t>
            </a:r>
            <a:endParaRPr lang="ja-JP" altLang="en-US" sz="1000" dirty="0">
              <a:latin typeface="小塚ゴシック Pro EL" panose="020B0200000000000000" pitchFamily="34" charset="-128"/>
              <a:ea typeface="小塚ゴシック Pro EL" panose="020B0200000000000000" pitchFamily="34" charset="-128"/>
            </a:endParaRPr>
          </a:p>
          <a:p>
            <a:pPr>
              <a:lnSpc>
                <a:spcPct val="150000"/>
              </a:lnSpc>
            </a:pPr>
            <a:endParaRPr lang="en-US" altLang="ja-JP" sz="1000" dirty="0" smtClean="0">
              <a:latin typeface="小塚ゴシック Pro H" panose="020B0800000000000000" pitchFamily="34" charset="-128"/>
              <a:ea typeface="小塚ゴシック Pro H" panose="020B0800000000000000" pitchFamily="34" charset="-128"/>
            </a:endParaRPr>
          </a:p>
          <a:p>
            <a:pPr>
              <a:lnSpc>
                <a:spcPct val="150000"/>
              </a:lnSpc>
            </a:pPr>
            <a:r>
              <a:rPr lang="ja-JP" altLang="en-US" sz="1000" dirty="0" smtClean="0">
                <a:latin typeface="小塚ゴシック Pro H" panose="020B0800000000000000" pitchFamily="34" charset="-128"/>
                <a:ea typeface="小塚ゴシック Pro H" panose="020B0800000000000000" pitchFamily="34" charset="-128"/>
              </a:rPr>
              <a:t>今後</a:t>
            </a:r>
            <a:r>
              <a:rPr lang="ja-JP" altLang="en-US" sz="1000" dirty="0">
                <a:latin typeface="小塚ゴシック Pro H" panose="020B0800000000000000" pitchFamily="34" charset="-128"/>
                <a:ea typeface="小塚ゴシック Pro H" panose="020B0800000000000000" pitchFamily="34" charset="-128"/>
              </a:rPr>
              <a:t>どのように発展し、目標達成後何をしていくのか</a:t>
            </a:r>
          </a:p>
          <a:p>
            <a:pPr>
              <a:lnSpc>
                <a:spcPct val="150000"/>
              </a:lnSpc>
            </a:pPr>
            <a:r>
              <a:rPr lang="ja-JP" altLang="en-US" sz="900" dirty="0">
                <a:latin typeface="小塚ゴシック Pro EL" panose="020B0200000000000000" pitchFamily="34" charset="-128"/>
                <a:ea typeface="小塚ゴシック Pro EL" panose="020B0200000000000000" pitchFamily="34" charset="-128"/>
              </a:rPr>
              <a:t>和太鼓と聞くと古いというイメージを持たれる方がおおいかもしれないが、 和太鼓は今を生きる楽器の一つである。しかし世界単位で見ているとまだまだ知られていないことが多い。そこで太鼓に対する世界の考え方を変え、可能性を広げるため現在では世界の有名人とも共演している。自分の生きている間に日本中、世界中に太鼓教室を広げ、若い社員には無限に広がる和太鼓の健康サービス業拡大へチャレンジし続けて</a:t>
            </a:r>
            <a:r>
              <a:rPr lang="ja-JP" altLang="en-US" sz="900" dirty="0" smtClean="0">
                <a:latin typeface="小塚ゴシック Pro EL" panose="020B0200000000000000" pitchFamily="34" charset="-128"/>
                <a:ea typeface="小塚ゴシック Pro EL" panose="020B0200000000000000" pitchFamily="34" charset="-128"/>
              </a:rPr>
              <a:t>欲しい。</a:t>
            </a:r>
            <a:endParaRPr lang="ja-JP" altLang="en-US" sz="900" dirty="0">
              <a:latin typeface="小塚ゴシック Pro EL" panose="020B0200000000000000" pitchFamily="34" charset="-128"/>
              <a:ea typeface="小塚ゴシック Pro EL" panose="020B0200000000000000" pitchFamily="34" charset="-128"/>
            </a:endParaRPr>
          </a:p>
        </p:txBody>
      </p:sp>
      <p:sp>
        <p:nvSpPr>
          <p:cNvPr id="23" name="テキスト ボックス 22"/>
          <p:cNvSpPr txBox="1"/>
          <p:nvPr/>
        </p:nvSpPr>
        <p:spPr>
          <a:xfrm>
            <a:off x="191457" y="6856840"/>
            <a:ext cx="2579030" cy="1131079"/>
          </a:xfrm>
          <a:prstGeom prst="rect">
            <a:avLst/>
          </a:prstGeom>
          <a:noFill/>
        </p:spPr>
        <p:txBody>
          <a:bodyPr wrap="square" rtlCol="0">
            <a:spAutoFit/>
          </a:bodyPr>
          <a:lstStyle/>
          <a:p>
            <a:pPr lvl="0">
              <a:lnSpc>
                <a:spcPct val="150000"/>
              </a:lnSpc>
            </a:pPr>
            <a:r>
              <a:rPr lang="ja-JP" altLang="en-US" sz="900" dirty="0" smtClean="0">
                <a:solidFill>
                  <a:prstClr val="black"/>
                </a:solidFill>
                <a:latin typeface="小塚ゴシック Pro EL" panose="020B0200000000000000" pitchFamily="34" charset="-128"/>
                <a:ea typeface="小塚ゴシック Pro EL" panose="020B0200000000000000" pitchFamily="34" charset="-128"/>
              </a:rPr>
              <a:t>次男は最近</a:t>
            </a:r>
            <a:r>
              <a:rPr lang="ja-JP" altLang="en-US" sz="900" dirty="0">
                <a:solidFill>
                  <a:prstClr val="black"/>
                </a:solidFill>
                <a:latin typeface="小塚ゴシック Pro EL" panose="020B0200000000000000" pitchFamily="34" charset="-128"/>
                <a:ea typeface="小塚ゴシック Pro EL" panose="020B0200000000000000" pitchFamily="34" charset="-128"/>
              </a:rPr>
              <a:t>シンガーソングライターと結婚</a:t>
            </a:r>
            <a:r>
              <a:rPr lang="ja-JP" altLang="en-US" sz="900" dirty="0" smtClean="0">
                <a:solidFill>
                  <a:prstClr val="black"/>
                </a:solidFill>
                <a:latin typeface="小塚ゴシック Pro EL" panose="020B0200000000000000" pitchFamily="34" charset="-128"/>
                <a:ea typeface="小塚ゴシック Pro EL" panose="020B0200000000000000" pitchFamily="34" charset="-128"/>
              </a:rPr>
              <a:t>しバイト</a:t>
            </a:r>
            <a:r>
              <a:rPr lang="ja-JP" altLang="en-US" sz="900" dirty="0">
                <a:solidFill>
                  <a:prstClr val="black"/>
                </a:solidFill>
                <a:latin typeface="小塚ゴシック Pro EL" panose="020B0200000000000000" pitchFamily="34" charset="-128"/>
                <a:ea typeface="小塚ゴシック Pro EL" panose="020B0200000000000000" pitchFamily="34" charset="-128"/>
              </a:rPr>
              <a:t>をしながらミュージシャンの夢を追いかけてがんばっているそうです。やりたいと決めたことは何があって</a:t>
            </a:r>
            <a:r>
              <a:rPr lang="ja-JP" altLang="en-US" sz="900" dirty="0" smtClean="0">
                <a:solidFill>
                  <a:prstClr val="black"/>
                </a:solidFill>
                <a:latin typeface="小塚ゴシック Pro EL" panose="020B0200000000000000" pitchFamily="34" charset="-128"/>
                <a:ea typeface="小塚ゴシック Pro EL" panose="020B0200000000000000" pitchFamily="34" charset="-128"/>
              </a:rPr>
              <a:t>がんばれるんだと僕たちも</a:t>
            </a:r>
            <a:r>
              <a:rPr lang="ja-JP" altLang="en-US" sz="900" dirty="0">
                <a:solidFill>
                  <a:prstClr val="black"/>
                </a:solidFill>
                <a:latin typeface="小塚ゴシック Pro EL" panose="020B0200000000000000" pitchFamily="34" charset="-128"/>
                <a:ea typeface="小塚ゴシック Pro EL" panose="020B0200000000000000" pitchFamily="34" charset="-128"/>
              </a:rPr>
              <a:t>思いました。以上社長の名言でした。</a:t>
            </a:r>
            <a:endParaRPr lang="en-US" altLang="ja-JP" sz="900" dirty="0">
              <a:solidFill>
                <a:prstClr val="black"/>
              </a:solidFill>
              <a:latin typeface="小塚ゴシック Pro EL" panose="020B0200000000000000" pitchFamily="34" charset="-128"/>
              <a:ea typeface="小塚ゴシック Pro EL" panose="020B0200000000000000" pitchFamily="34" charset="-128"/>
            </a:endParaRPr>
          </a:p>
        </p:txBody>
      </p:sp>
      <p:sp>
        <p:nvSpPr>
          <p:cNvPr id="25" name="正方形/長方形 24"/>
          <p:cNvSpPr/>
          <p:nvPr/>
        </p:nvSpPr>
        <p:spPr>
          <a:xfrm>
            <a:off x="1693446" y="4091370"/>
            <a:ext cx="1456403" cy="1219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939" tIns="49970" rIns="99939" bIns="49970" numCol="1" spcCol="0" rtlCol="0" fromWordArt="0" anchor="ctr" anchorCtr="0" forceAA="0" compatLnSpc="1">
            <a:prstTxWarp prst="textNoShape">
              <a:avLst/>
            </a:prstTxWarp>
            <a:noAutofit/>
          </a:bodyPr>
          <a:lstStyle/>
          <a:p>
            <a:pPr lvl="0">
              <a:lnSpc>
                <a:spcPct val="150000"/>
              </a:lnSpc>
            </a:pPr>
            <a:r>
              <a:rPr lang="en-US" altLang="ja-JP" sz="800" dirty="0" smtClean="0">
                <a:solidFill>
                  <a:schemeClr val="tx1"/>
                </a:solidFill>
                <a:latin typeface="小塚ゴシック Pro H" panose="020B0800000000000000" pitchFamily="34" charset="-128"/>
                <a:ea typeface="小塚ゴシック Pro H" panose="020B0800000000000000" pitchFamily="34" charset="-128"/>
              </a:rPr>
              <a:t>Q</a:t>
            </a:r>
            <a:r>
              <a:rPr lang="ja-JP" altLang="en-US" sz="800" dirty="0" smtClean="0">
                <a:solidFill>
                  <a:schemeClr val="tx1"/>
                </a:solidFill>
                <a:latin typeface="小塚ゴシック Pro H" panose="020B0800000000000000" pitchFamily="34" charset="-128"/>
                <a:ea typeface="小塚ゴシック Pro H" panose="020B0800000000000000" pitchFamily="34" charset="-128"/>
              </a:rPr>
              <a:t>楽譜</a:t>
            </a:r>
            <a:r>
              <a:rPr lang="ja-JP" altLang="en-US" sz="800" dirty="0">
                <a:solidFill>
                  <a:schemeClr val="tx1"/>
                </a:solidFill>
                <a:latin typeface="小塚ゴシック Pro H" panose="020B0800000000000000" pitchFamily="34" charset="-128"/>
                <a:ea typeface="小塚ゴシック Pro H" panose="020B0800000000000000" pitchFamily="34" charset="-128"/>
              </a:rPr>
              <a:t>はあるのか？</a:t>
            </a:r>
          </a:p>
          <a:p>
            <a:pPr lvl="0">
              <a:lnSpc>
                <a:spcPct val="150000"/>
              </a:lnSpc>
            </a:pPr>
            <a:r>
              <a:rPr lang="en-US" altLang="ja-JP" sz="800" dirty="0">
                <a:solidFill>
                  <a:schemeClr val="tx1"/>
                </a:solidFill>
                <a:latin typeface="小塚ゴシック Pro H" panose="020B0800000000000000" pitchFamily="34" charset="-128"/>
                <a:ea typeface="小塚ゴシック Pro H" panose="020B0800000000000000" pitchFamily="34" charset="-128"/>
              </a:rPr>
              <a:t>A</a:t>
            </a:r>
            <a:r>
              <a:rPr lang="ja-JP" altLang="en-US" sz="800" dirty="0">
                <a:solidFill>
                  <a:schemeClr val="tx1"/>
                </a:solidFill>
                <a:latin typeface="小塚ゴシック Pro EL" panose="020B0200000000000000" pitchFamily="34" charset="-128"/>
                <a:ea typeface="小塚ゴシック Pro EL" panose="020B0200000000000000" pitchFamily="34" charset="-128"/>
              </a:rPr>
              <a:t>大変ではあるが社長自ら記号を作って</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いる。太鼓</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は普通の楽譜のような音符ではなく</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、一線譜という</a:t>
            </a:r>
            <a:r>
              <a:rPr lang="ja-JP" altLang="en-US" sz="800" dirty="0">
                <a:solidFill>
                  <a:schemeClr val="tx1"/>
                </a:solidFill>
                <a:latin typeface="小塚ゴシック Pro EL" panose="020B0200000000000000" pitchFamily="34" charset="-128"/>
                <a:ea typeface="小塚ゴシック Pro EL" panose="020B0200000000000000" pitchFamily="34" charset="-128"/>
              </a:rPr>
              <a:t>ものが用いられて</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いる。</a:t>
            </a:r>
            <a:endParaRPr lang="ja-JP" altLang="en-US" sz="800" dirty="0">
              <a:solidFill>
                <a:schemeClr val="tx1"/>
              </a:solidFill>
              <a:latin typeface="小塚ゴシック Pro EL" panose="020B0200000000000000" pitchFamily="34" charset="-128"/>
              <a:ea typeface="小塚ゴシック Pro EL" panose="020B0200000000000000" pitchFamily="34" charset="-128"/>
            </a:endParaRPr>
          </a:p>
        </p:txBody>
      </p:sp>
      <p:sp>
        <p:nvSpPr>
          <p:cNvPr id="34" name="テキスト ボックス 33"/>
          <p:cNvSpPr txBox="1">
            <a:spLocks/>
          </p:cNvSpPr>
          <p:nvPr/>
        </p:nvSpPr>
        <p:spPr>
          <a:xfrm>
            <a:off x="7114155" y="1444917"/>
            <a:ext cx="2212521" cy="210010"/>
          </a:xfrm>
          <a:prstGeom prst="rect">
            <a:avLst/>
          </a:prstGeom>
          <a:solidFill>
            <a:schemeClr val="bg1"/>
          </a:solidFill>
          <a:ln w="9525">
            <a:noFill/>
            <a:prstDash val="sysDot"/>
          </a:ln>
        </p:spPr>
        <p:txBody>
          <a:bodyPr wrap="square" rtlCol="0">
            <a:noAutofit/>
          </a:bodyPr>
          <a:lstStyle/>
          <a:p>
            <a:pPr algn="ctr">
              <a:lnSpc>
                <a:spcPct val="150000"/>
              </a:lnSpc>
            </a:pPr>
            <a:r>
              <a:rPr lang="en-US" altLang="ja-JP" sz="800" dirty="0" smtClean="0">
                <a:latin typeface="小塚ゴシック Pro EL" panose="020B0200000000000000" pitchFamily="34" charset="-128"/>
                <a:ea typeface="小塚ゴシック Pro EL" panose="020B0200000000000000" pitchFamily="34" charset="-128"/>
              </a:rPr>
              <a:t>Company sign board</a:t>
            </a:r>
          </a:p>
        </p:txBody>
      </p:sp>
      <p:sp>
        <p:nvSpPr>
          <p:cNvPr id="39" name="テキスト ボックス 38"/>
          <p:cNvSpPr txBox="1">
            <a:spLocks/>
          </p:cNvSpPr>
          <p:nvPr/>
        </p:nvSpPr>
        <p:spPr>
          <a:xfrm>
            <a:off x="7114155" y="2985256"/>
            <a:ext cx="2212521" cy="210010"/>
          </a:xfrm>
          <a:prstGeom prst="rect">
            <a:avLst/>
          </a:prstGeom>
          <a:solidFill>
            <a:schemeClr val="bg1"/>
          </a:solidFill>
          <a:ln w="9525">
            <a:noFill/>
            <a:prstDash val="sysDot"/>
          </a:ln>
        </p:spPr>
        <p:txBody>
          <a:bodyPr wrap="square" rtlCol="0">
            <a:noAutofit/>
          </a:bodyPr>
          <a:lstStyle/>
          <a:p>
            <a:pPr algn="ctr">
              <a:lnSpc>
                <a:spcPct val="150000"/>
              </a:lnSpc>
            </a:pPr>
            <a:r>
              <a:rPr lang="en-US" altLang="ja-JP" sz="800" dirty="0" smtClean="0">
                <a:latin typeface="小塚ゴシック Pro EL" panose="020B0200000000000000" pitchFamily="34" charset="-128"/>
                <a:ea typeface="小塚ゴシック Pro EL" panose="020B0200000000000000" pitchFamily="34" charset="-128"/>
              </a:rPr>
              <a:t>interview</a:t>
            </a:r>
          </a:p>
        </p:txBody>
      </p:sp>
      <p:sp>
        <p:nvSpPr>
          <p:cNvPr id="40" name="テキスト ボックス 39"/>
          <p:cNvSpPr txBox="1">
            <a:spLocks/>
          </p:cNvSpPr>
          <p:nvPr/>
        </p:nvSpPr>
        <p:spPr>
          <a:xfrm>
            <a:off x="191457" y="5171113"/>
            <a:ext cx="1477879" cy="205521"/>
          </a:xfrm>
          <a:prstGeom prst="rect">
            <a:avLst/>
          </a:prstGeom>
          <a:solidFill>
            <a:schemeClr val="bg1"/>
          </a:solidFill>
          <a:ln w="9525">
            <a:noFill/>
            <a:prstDash val="sysDot"/>
          </a:ln>
        </p:spPr>
        <p:txBody>
          <a:bodyPr wrap="square" rtlCol="0">
            <a:noAutofit/>
          </a:bodyPr>
          <a:lstStyle/>
          <a:p>
            <a:pPr algn="ctr">
              <a:lnSpc>
                <a:spcPct val="150000"/>
              </a:lnSpc>
            </a:pPr>
            <a:r>
              <a:rPr lang="en-US" altLang="ja-JP" sz="800" dirty="0" smtClean="0">
                <a:latin typeface="小塚ゴシック Pro EL" panose="020B0200000000000000" pitchFamily="34" charset="-128"/>
                <a:ea typeface="小塚ゴシック Pro EL" panose="020B0200000000000000" pitchFamily="34" charset="-128"/>
              </a:rPr>
              <a:t>interview</a:t>
            </a:r>
          </a:p>
        </p:txBody>
      </p:sp>
      <p:sp>
        <p:nvSpPr>
          <p:cNvPr id="41" name="テキスト ボックス 40"/>
          <p:cNvSpPr txBox="1">
            <a:spLocks/>
          </p:cNvSpPr>
          <p:nvPr/>
        </p:nvSpPr>
        <p:spPr>
          <a:xfrm>
            <a:off x="2738922" y="7635087"/>
            <a:ext cx="1477879" cy="205521"/>
          </a:xfrm>
          <a:prstGeom prst="rect">
            <a:avLst/>
          </a:prstGeom>
          <a:noFill/>
          <a:ln w="9525">
            <a:noFill/>
            <a:prstDash val="sysDot"/>
          </a:ln>
        </p:spPr>
        <p:txBody>
          <a:bodyPr wrap="square" rtlCol="0">
            <a:noAutofit/>
          </a:bodyPr>
          <a:lstStyle/>
          <a:p>
            <a:pPr algn="ctr">
              <a:lnSpc>
                <a:spcPct val="150000"/>
              </a:lnSpc>
            </a:pPr>
            <a:r>
              <a:rPr lang="en-US" altLang="ja-JP" sz="800" dirty="0" smtClean="0">
                <a:solidFill>
                  <a:schemeClr val="bg1"/>
                </a:solidFill>
                <a:latin typeface="Chaparral Pro Light" panose="02060403030505090203" pitchFamily="18" charset="0"/>
                <a:ea typeface="小塚ゴシック Pro EL" panose="020B0200000000000000" pitchFamily="34" charset="-128"/>
              </a:rPr>
              <a:t>Thank you very much </a:t>
            </a:r>
          </a:p>
        </p:txBody>
      </p:sp>
    </p:spTree>
    <p:extLst>
      <p:ext uri="{BB962C8B-B14F-4D97-AF65-F5344CB8AC3E}">
        <p14:creationId xmlns:p14="http://schemas.microsoft.com/office/powerpoint/2010/main" val="104764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角丸四角形 43"/>
          <p:cNvSpPr/>
          <p:nvPr/>
        </p:nvSpPr>
        <p:spPr>
          <a:xfrm>
            <a:off x="150945" y="1680520"/>
            <a:ext cx="3179345" cy="1075018"/>
          </a:xfrm>
          <a:prstGeom prst="roundRect">
            <a:avLst>
              <a:gd name="adj" fmla="val 1174"/>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939" tIns="49970" rIns="99939" bIns="49970" numCol="1" spcCol="0" rtlCol="0" fromWordArt="0" anchor="ctr" anchorCtr="0" forceAA="0" compatLnSpc="1">
            <a:prstTxWarp prst="textNoShape">
              <a:avLst/>
            </a:prstTxWarp>
            <a:noAutofit/>
          </a:bodyPr>
          <a:lstStyle/>
          <a:p>
            <a:pPr algn="ctr"/>
            <a:endParaRPr lang="ja-JP" altLang="en-US" sz="2222"/>
          </a:p>
        </p:txBody>
      </p:sp>
      <p:pic>
        <p:nvPicPr>
          <p:cNvPr id="27" name="図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5394" y="145623"/>
            <a:ext cx="3802901" cy="2852176"/>
          </a:xfrm>
          <a:prstGeom prst="rect">
            <a:avLst/>
          </a:prstGeom>
        </p:spPr>
      </p:pic>
      <p:sp>
        <p:nvSpPr>
          <p:cNvPr id="15" name="テキスト ボックス 14"/>
          <p:cNvSpPr txBox="1"/>
          <p:nvPr/>
        </p:nvSpPr>
        <p:spPr>
          <a:xfrm>
            <a:off x="5845394" y="3101546"/>
            <a:ext cx="3802901" cy="2314679"/>
          </a:xfrm>
          <a:prstGeom prst="rect">
            <a:avLst/>
          </a:prstGeom>
          <a:solidFill>
            <a:srgbClr val="CC6600"/>
          </a:solidFill>
        </p:spPr>
        <p:txBody>
          <a:bodyPr vert="eaVert" wrap="square" rtlCol="0">
            <a:normAutofit/>
          </a:bodyPr>
          <a:lstStyle/>
          <a:p>
            <a:pPr>
              <a:lnSpc>
                <a:spcPct val="150000"/>
              </a:lnSpc>
            </a:pPr>
            <a:endParaRPr lang="en-US" altLang="ja-JP" sz="656" dirty="0">
              <a:solidFill>
                <a:schemeClr val="bg1"/>
              </a:solidFill>
              <a:latin typeface="小塚ゴシック Pro L" panose="020B0200000000000000" pitchFamily="34" charset="-128"/>
              <a:ea typeface="小塚ゴシック Pro L" panose="020B0200000000000000" pitchFamily="34" charset="-128"/>
            </a:endParaRPr>
          </a:p>
          <a:p>
            <a:pPr>
              <a:lnSpc>
                <a:spcPct val="150000"/>
              </a:lnSpc>
            </a:pPr>
            <a:endParaRPr lang="en-US" altLang="ja-JP" sz="656" dirty="0">
              <a:solidFill>
                <a:schemeClr val="bg1"/>
              </a:solidFill>
              <a:latin typeface="小塚ゴシック Pro L" panose="020B0200000000000000" pitchFamily="34" charset="-128"/>
              <a:ea typeface="小塚ゴシック Pro L" panose="020B0200000000000000" pitchFamily="34" charset="-128"/>
            </a:endParaRPr>
          </a:p>
        </p:txBody>
      </p:sp>
      <p:sp>
        <p:nvSpPr>
          <p:cNvPr id="18" name="テキスト ボックス 17"/>
          <p:cNvSpPr txBox="1"/>
          <p:nvPr/>
        </p:nvSpPr>
        <p:spPr>
          <a:xfrm>
            <a:off x="9717795" y="202012"/>
            <a:ext cx="1011358" cy="819455"/>
          </a:xfrm>
          <a:prstGeom prst="rect">
            <a:avLst/>
          </a:prstGeom>
          <a:noFill/>
        </p:spPr>
        <p:txBody>
          <a:bodyPr wrap="square" rtlCol="0">
            <a:spAutoFit/>
          </a:bodyPr>
          <a:lstStyle/>
          <a:p>
            <a:pPr algn="ctr">
              <a:lnSpc>
                <a:spcPct val="150000"/>
              </a:lnSpc>
            </a:pPr>
            <a:r>
              <a:rPr lang="ja-JP" altLang="en-US" sz="1050" dirty="0">
                <a:latin typeface="小塚ゴシック Pro H" panose="020B0800000000000000" pitchFamily="34" charset="-128"/>
                <a:ea typeface="小塚ゴシック Pro H" panose="020B0800000000000000" pitchFamily="34" charset="-128"/>
              </a:rPr>
              <a:t>「人間力」</a:t>
            </a:r>
            <a:endParaRPr lang="en-US" altLang="ja-JP" sz="1050" dirty="0">
              <a:latin typeface="小塚ゴシック Pro H" panose="020B0800000000000000" pitchFamily="34" charset="-128"/>
              <a:ea typeface="小塚ゴシック Pro H" panose="020B0800000000000000" pitchFamily="34" charset="-128"/>
            </a:endParaRPr>
          </a:p>
          <a:p>
            <a:pPr algn="ctr">
              <a:lnSpc>
                <a:spcPct val="150000"/>
              </a:lnSpc>
            </a:pPr>
            <a:r>
              <a:rPr lang="ja-JP" altLang="en-US" sz="1050" dirty="0">
                <a:latin typeface="小塚ゴシック Pro H" panose="020B0800000000000000" pitchFamily="34" charset="-128"/>
                <a:ea typeface="小塚ゴシック Pro H" panose="020B0800000000000000" pitchFamily="34" charset="-128"/>
              </a:rPr>
              <a:t>養成講座</a:t>
            </a:r>
            <a:endParaRPr lang="en-US" altLang="ja-JP" sz="1050" dirty="0">
              <a:latin typeface="小塚ゴシック Pro H" panose="020B0800000000000000" pitchFamily="34" charset="-128"/>
              <a:ea typeface="小塚ゴシック Pro H" panose="020B0800000000000000" pitchFamily="34" charset="-128"/>
            </a:endParaRPr>
          </a:p>
          <a:p>
            <a:pPr algn="ctr">
              <a:lnSpc>
                <a:spcPct val="150000"/>
              </a:lnSpc>
            </a:pPr>
            <a:r>
              <a:rPr lang="en-US" altLang="ja-JP" sz="1050" dirty="0">
                <a:latin typeface="小塚ゴシック Pro H" panose="020B0800000000000000" pitchFamily="34" charset="-128"/>
                <a:ea typeface="小塚ゴシック Pro H" panose="020B0800000000000000" pitchFamily="34" charset="-128"/>
              </a:rPr>
              <a:t>9</a:t>
            </a:r>
            <a:r>
              <a:rPr lang="ja-JP" altLang="en-US" sz="1050" dirty="0" smtClean="0">
                <a:latin typeface="小塚ゴシック Pro H" panose="020B0800000000000000" pitchFamily="34" charset="-128"/>
                <a:ea typeface="小塚ゴシック Pro H" panose="020B0800000000000000" pitchFamily="34" charset="-128"/>
              </a:rPr>
              <a:t>組 </a:t>
            </a:r>
            <a:r>
              <a:rPr lang="en-US" altLang="ja-JP" sz="1050" dirty="0" smtClean="0">
                <a:latin typeface="小塚ゴシック Pro H" panose="020B0800000000000000" pitchFamily="34" charset="-128"/>
                <a:ea typeface="小塚ゴシック Pro H" panose="020B0800000000000000" pitchFamily="34" charset="-128"/>
              </a:rPr>
              <a:t>I </a:t>
            </a:r>
            <a:r>
              <a:rPr lang="ja-JP" altLang="en-US" sz="1050" dirty="0" smtClean="0">
                <a:latin typeface="小塚ゴシック Pro H" panose="020B0800000000000000" pitchFamily="34" charset="-128"/>
                <a:ea typeface="小塚ゴシック Pro H" panose="020B0800000000000000" pitchFamily="34" charset="-128"/>
              </a:rPr>
              <a:t>班</a:t>
            </a:r>
            <a:endParaRPr lang="ja-JP" altLang="en-US" sz="1050" dirty="0">
              <a:latin typeface="小塚ゴシック Pro H" panose="020B0800000000000000" pitchFamily="34" charset="-128"/>
              <a:ea typeface="小塚ゴシック Pro H" panose="020B0800000000000000" pitchFamily="34" charset="-128"/>
            </a:endParaRPr>
          </a:p>
        </p:txBody>
      </p:sp>
      <p:cxnSp>
        <p:nvCxnSpPr>
          <p:cNvPr id="20" name="直線コネクタ 19"/>
          <p:cNvCxnSpPr/>
          <p:nvPr/>
        </p:nvCxnSpPr>
        <p:spPr>
          <a:xfrm>
            <a:off x="9717795" y="160432"/>
            <a:ext cx="1011358" cy="0"/>
          </a:xfrm>
          <a:prstGeom prst="line">
            <a:avLst/>
          </a:prstGeom>
          <a:ln w="38100">
            <a:solidFill>
              <a:srgbClr val="4DC885"/>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9717795" y="1047822"/>
            <a:ext cx="1011358" cy="0"/>
          </a:xfrm>
          <a:prstGeom prst="line">
            <a:avLst/>
          </a:prstGeom>
          <a:ln w="38100">
            <a:solidFill>
              <a:srgbClr val="4DC885"/>
            </a:solidFill>
          </a:ln>
        </p:spPr>
        <p:style>
          <a:lnRef idx="1">
            <a:schemeClr val="accent1"/>
          </a:lnRef>
          <a:fillRef idx="0">
            <a:schemeClr val="accent1"/>
          </a:fillRef>
          <a:effectRef idx="0">
            <a:schemeClr val="accent1"/>
          </a:effectRef>
          <a:fontRef idx="minor">
            <a:schemeClr val="tx1"/>
          </a:fontRef>
        </p:style>
      </p:cxnSp>
      <p:sp>
        <p:nvSpPr>
          <p:cNvPr id="24" name="角丸四角形 23"/>
          <p:cNvSpPr/>
          <p:nvPr/>
        </p:nvSpPr>
        <p:spPr>
          <a:xfrm rot="619189">
            <a:off x="8268523" y="2740728"/>
            <a:ext cx="1322825" cy="889629"/>
          </a:xfrm>
          <a:prstGeom prst="roundRect">
            <a:avLst>
              <a:gd name="adj" fmla="val 681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939" tIns="49970" rIns="99939" bIns="49970" numCol="1" spcCol="0" rtlCol="0" fromWordArt="0" anchor="ctr" anchorCtr="0" forceAA="0" compatLnSpc="1">
            <a:prstTxWarp prst="textNoShape">
              <a:avLst/>
            </a:prstTxWarp>
            <a:noAutofit/>
          </a:bodyPr>
          <a:lstStyle/>
          <a:p>
            <a:pPr algn="ctr"/>
            <a:r>
              <a:rPr lang="ja-JP" altLang="en-US" sz="1311" dirty="0" smtClean="0">
                <a:solidFill>
                  <a:schemeClr val="bg1"/>
                </a:solidFill>
                <a:latin typeface="小塚ゴシック Pro H" panose="020B0800000000000000" pitchFamily="34" charset="-128"/>
                <a:ea typeface="小塚ゴシック Pro H" panose="020B0800000000000000" pitchFamily="34" charset="-128"/>
              </a:rPr>
              <a:t>株式会社</a:t>
            </a:r>
            <a:endParaRPr lang="en-US" altLang="ja-JP" sz="1311" dirty="0" smtClean="0">
              <a:solidFill>
                <a:schemeClr val="bg1"/>
              </a:solidFill>
              <a:latin typeface="小塚ゴシック Pro H" panose="020B0800000000000000" pitchFamily="34" charset="-128"/>
              <a:ea typeface="小塚ゴシック Pro H" panose="020B0800000000000000" pitchFamily="34" charset="-128"/>
            </a:endParaRPr>
          </a:p>
          <a:p>
            <a:pPr algn="ctr"/>
            <a:r>
              <a:rPr lang="ja-JP" altLang="en-US" sz="1311" dirty="0" smtClean="0">
                <a:solidFill>
                  <a:schemeClr val="bg1"/>
                </a:solidFill>
                <a:latin typeface="小塚ゴシック Pro H" panose="020B0800000000000000" pitchFamily="34" charset="-128"/>
                <a:ea typeface="小塚ゴシック Pro H" panose="020B0800000000000000" pitchFamily="34" charset="-128"/>
              </a:rPr>
              <a:t>太鼓センター</a:t>
            </a:r>
            <a:endParaRPr lang="en-US" altLang="ja-JP" sz="1311" dirty="0">
              <a:solidFill>
                <a:schemeClr val="bg1"/>
              </a:solidFill>
              <a:latin typeface="小塚ゴシック Pro H" panose="020B0800000000000000" pitchFamily="34" charset="-128"/>
              <a:ea typeface="小塚ゴシック Pro H" panose="020B0800000000000000" pitchFamily="34" charset="-128"/>
            </a:endParaRPr>
          </a:p>
          <a:p>
            <a:pPr algn="ctr"/>
            <a:r>
              <a:rPr lang="ja-JP" altLang="en-US" sz="1311" dirty="0">
                <a:solidFill>
                  <a:schemeClr val="bg1"/>
                </a:solidFill>
                <a:latin typeface="小塚ゴシック Pro H" panose="020B0800000000000000" pitchFamily="34" charset="-128"/>
                <a:ea typeface="小塚ゴシック Pro H" panose="020B0800000000000000" pitchFamily="34" charset="-128"/>
              </a:rPr>
              <a:t>の基本情報</a:t>
            </a:r>
          </a:p>
        </p:txBody>
      </p:sp>
      <p:sp>
        <p:nvSpPr>
          <p:cNvPr id="26" name="角丸四角形 25"/>
          <p:cNvSpPr/>
          <p:nvPr/>
        </p:nvSpPr>
        <p:spPr>
          <a:xfrm>
            <a:off x="5845393" y="3223934"/>
            <a:ext cx="3802902" cy="225617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939" tIns="49970" rIns="99939" bIns="49970" numCol="1" spcCol="0" rtlCol="0" fromWordArt="0" anchor="ctr" anchorCtr="0" forceAA="0" compatLnSpc="1">
            <a:prstTxWarp prst="textNoShape">
              <a:avLst/>
            </a:prstTxWarp>
            <a:noAutofit/>
          </a:bodyPr>
          <a:lstStyle/>
          <a:p>
            <a:pPr>
              <a:lnSpc>
                <a:spcPct val="150000"/>
              </a:lnSpc>
            </a:pPr>
            <a:r>
              <a:rPr lang="ja-JP" altLang="en-US" sz="800" dirty="0">
                <a:latin typeface="小塚ゴシック Pro M" panose="020B0700000000000000" pitchFamily="34" charset="-128"/>
                <a:ea typeface="小塚ゴシック Pro M" panose="020B0700000000000000" pitchFamily="34" charset="-128"/>
              </a:rPr>
              <a:t>・</a:t>
            </a:r>
            <a:r>
              <a:rPr lang="ja-JP" altLang="en-US" sz="800" dirty="0" smtClean="0">
                <a:latin typeface="小塚ゴシック Pro M" panose="020B0700000000000000" pitchFamily="34" charset="-128"/>
                <a:ea typeface="小塚ゴシック Pro M" panose="020B0700000000000000" pitchFamily="34" charset="-128"/>
              </a:rPr>
              <a:t>所在地</a:t>
            </a:r>
            <a:r>
              <a:rPr lang="ja-JP" altLang="en-US" sz="800" dirty="0">
                <a:latin typeface="小塚ゴシック Pro M" panose="020B0700000000000000" pitchFamily="34" charset="-128"/>
                <a:ea typeface="小塚ゴシック Pro M" panose="020B0700000000000000" pitchFamily="34" charset="-128"/>
              </a:rPr>
              <a:t>　 〒</a:t>
            </a:r>
            <a:r>
              <a:rPr lang="en-US" altLang="ja-JP" sz="800" dirty="0">
                <a:latin typeface="小塚ゴシック Pro M" panose="020B0700000000000000" pitchFamily="34" charset="-128"/>
                <a:ea typeface="小塚ゴシック Pro M" panose="020B0700000000000000" pitchFamily="34" charset="-128"/>
              </a:rPr>
              <a:t>600-8387</a:t>
            </a:r>
          </a:p>
          <a:p>
            <a:pPr>
              <a:lnSpc>
                <a:spcPct val="150000"/>
              </a:lnSpc>
            </a:pPr>
            <a:r>
              <a:rPr lang="ja-JP" altLang="en-US" sz="800" dirty="0" smtClean="0">
                <a:latin typeface="小塚ゴシック Pro M" panose="020B0700000000000000" pitchFamily="34" charset="-128"/>
                <a:ea typeface="小塚ゴシック Pro M" panose="020B0700000000000000" pitchFamily="34" charset="-128"/>
              </a:rPr>
              <a:t>　　　　　　　京都市</a:t>
            </a:r>
            <a:r>
              <a:rPr lang="ja-JP" altLang="en-US" sz="800" dirty="0">
                <a:latin typeface="小塚ゴシック Pro M" panose="020B0700000000000000" pitchFamily="34" charset="-128"/>
                <a:ea typeface="小塚ゴシック Pro M" panose="020B0700000000000000" pitchFamily="34" charset="-128"/>
              </a:rPr>
              <a:t>下京区高辻大宮町</a:t>
            </a:r>
            <a:r>
              <a:rPr lang="en-US" altLang="ja-JP" sz="800" dirty="0">
                <a:latin typeface="小塚ゴシック Pro M" panose="020B0700000000000000" pitchFamily="34" charset="-128"/>
                <a:ea typeface="小塚ゴシック Pro M" panose="020B0700000000000000" pitchFamily="34" charset="-128"/>
              </a:rPr>
              <a:t>113-4</a:t>
            </a:r>
          </a:p>
          <a:p>
            <a:pPr>
              <a:lnSpc>
                <a:spcPct val="150000"/>
              </a:lnSpc>
            </a:pPr>
            <a:r>
              <a:rPr lang="ja-JP" altLang="en-US" sz="800" dirty="0">
                <a:latin typeface="小塚ゴシック Pro M" panose="020B0700000000000000" pitchFamily="34" charset="-128"/>
                <a:ea typeface="小塚ゴシック Pro M" panose="020B0700000000000000" pitchFamily="34" charset="-128"/>
              </a:rPr>
              <a:t>・</a:t>
            </a:r>
            <a:r>
              <a:rPr lang="ja-JP" altLang="en-US" sz="800" dirty="0" smtClean="0">
                <a:latin typeface="小塚ゴシック Pro M" panose="020B0700000000000000" pitchFamily="34" charset="-128"/>
                <a:ea typeface="小塚ゴシック Pro M" panose="020B0700000000000000" pitchFamily="34" charset="-128"/>
              </a:rPr>
              <a:t>創業</a:t>
            </a:r>
            <a:r>
              <a:rPr lang="ja-JP" altLang="en-US" sz="800" dirty="0">
                <a:latin typeface="小塚ゴシック Pro M" panose="020B0700000000000000" pitchFamily="34" charset="-128"/>
                <a:ea typeface="小塚ゴシック Pro M" panose="020B0700000000000000" pitchFamily="34" charset="-128"/>
              </a:rPr>
              <a:t>年  </a:t>
            </a:r>
            <a:r>
              <a:rPr lang="en-US" altLang="ja-JP" sz="800" dirty="0">
                <a:latin typeface="小塚ゴシック Pro M" panose="020B0700000000000000" pitchFamily="34" charset="-128"/>
                <a:ea typeface="小塚ゴシック Pro M" panose="020B0700000000000000" pitchFamily="34" charset="-128"/>
              </a:rPr>
              <a:t>1988</a:t>
            </a:r>
            <a:r>
              <a:rPr lang="ja-JP" altLang="en-US" sz="800" dirty="0">
                <a:latin typeface="小塚ゴシック Pro M" panose="020B0700000000000000" pitchFamily="34" charset="-128"/>
                <a:ea typeface="小塚ゴシック Pro M" panose="020B0700000000000000" pitchFamily="34" charset="-128"/>
              </a:rPr>
              <a:t>年</a:t>
            </a:r>
          </a:p>
          <a:p>
            <a:pPr>
              <a:lnSpc>
                <a:spcPct val="150000"/>
              </a:lnSpc>
            </a:pPr>
            <a:r>
              <a:rPr lang="ja-JP" altLang="en-US" sz="800" dirty="0" smtClean="0">
                <a:latin typeface="小塚ゴシック Pro M" panose="020B0700000000000000" pitchFamily="34" charset="-128"/>
                <a:ea typeface="小塚ゴシック Pro M" panose="020B0700000000000000" pitchFamily="34" charset="-128"/>
              </a:rPr>
              <a:t>・代表者 </a:t>
            </a:r>
            <a:r>
              <a:rPr lang="ja-JP" altLang="en-US" sz="800" dirty="0">
                <a:latin typeface="小塚ゴシック Pro M" panose="020B0700000000000000" pitchFamily="34" charset="-128"/>
                <a:ea typeface="小塚ゴシック Pro M" panose="020B0700000000000000" pitchFamily="34" charset="-128"/>
              </a:rPr>
              <a:t> 東宗謙</a:t>
            </a:r>
          </a:p>
          <a:p>
            <a:pPr>
              <a:lnSpc>
                <a:spcPct val="150000"/>
              </a:lnSpc>
            </a:pPr>
            <a:r>
              <a:rPr lang="ja-JP" altLang="en-US" sz="800" dirty="0" smtClean="0">
                <a:latin typeface="小塚ゴシック Pro M" panose="020B0700000000000000" pitchFamily="34" charset="-128"/>
                <a:ea typeface="小塚ゴシック Pro M" panose="020B0700000000000000" pitchFamily="34" charset="-128"/>
              </a:rPr>
              <a:t>・事業</a:t>
            </a:r>
            <a:r>
              <a:rPr lang="ja-JP" altLang="en-US" sz="800" dirty="0">
                <a:latin typeface="小塚ゴシック Pro M" panose="020B0700000000000000" pitchFamily="34" charset="-128"/>
                <a:ea typeface="小塚ゴシック Pro M" panose="020B0700000000000000" pitchFamily="34" charset="-128"/>
              </a:rPr>
              <a:t>内容  太鼓スクール・グッズ販売・公演</a:t>
            </a:r>
          </a:p>
          <a:p>
            <a:pPr>
              <a:lnSpc>
                <a:spcPct val="150000"/>
              </a:lnSpc>
            </a:pPr>
            <a:r>
              <a:rPr lang="ja-JP" altLang="en-US" sz="800" dirty="0" smtClean="0">
                <a:latin typeface="小塚ゴシック Pro M" panose="020B0700000000000000" pitchFamily="34" charset="-128"/>
                <a:ea typeface="小塚ゴシック Pro M" panose="020B0700000000000000" pitchFamily="34" charset="-128"/>
              </a:rPr>
              <a:t>・従業</a:t>
            </a:r>
            <a:r>
              <a:rPr lang="ja-JP" altLang="en-US" sz="800" dirty="0">
                <a:latin typeface="小塚ゴシック Pro M" panose="020B0700000000000000" pitchFamily="34" charset="-128"/>
                <a:ea typeface="小塚ゴシック Pro M" panose="020B0700000000000000" pitchFamily="34" charset="-128"/>
              </a:rPr>
              <a:t>員数  在員</a:t>
            </a:r>
            <a:r>
              <a:rPr lang="en-US" altLang="ja-JP" sz="800" dirty="0">
                <a:latin typeface="小塚ゴシック Pro M" panose="020B0700000000000000" pitchFamily="34" charset="-128"/>
                <a:ea typeface="小塚ゴシック Pro M" panose="020B0700000000000000" pitchFamily="34" charset="-128"/>
              </a:rPr>
              <a:t>92</a:t>
            </a:r>
            <a:r>
              <a:rPr lang="ja-JP" altLang="en-US" sz="800" dirty="0">
                <a:latin typeface="小塚ゴシック Pro M" panose="020B0700000000000000" pitchFamily="34" charset="-128"/>
                <a:ea typeface="小塚ゴシック Pro M" panose="020B0700000000000000" pitchFamily="34" charset="-128"/>
              </a:rPr>
              <a:t>人 契約講師</a:t>
            </a:r>
            <a:r>
              <a:rPr lang="en-US" altLang="ja-JP" sz="800" dirty="0">
                <a:latin typeface="小塚ゴシック Pro M" panose="020B0700000000000000" pitchFamily="34" charset="-128"/>
                <a:ea typeface="小塚ゴシック Pro M" panose="020B0700000000000000" pitchFamily="34" charset="-128"/>
              </a:rPr>
              <a:t>70</a:t>
            </a:r>
            <a:r>
              <a:rPr lang="ja-JP" altLang="en-US" sz="800" dirty="0">
                <a:latin typeface="小塚ゴシック Pro M" panose="020B0700000000000000" pitchFamily="34" charset="-128"/>
                <a:ea typeface="小塚ゴシック Pro M" panose="020B0700000000000000" pitchFamily="34" charset="-128"/>
              </a:rPr>
              <a:t>人</a:t>
            </a:r>
          </a:p>
          <a:p>
            <a:pPr>
              <a:lnSpc>
                <a:spcPct val="150000"/>
              </a:lnSpc>
            </a:pPr>
            <a:r>
              <a:rPr lang="ja-JP" altLang="en-US" sz="800" dirty="0" smtClean="0">
                <a:latin typeface="小塚ゴシック Pro M" panose="020B0700000000000000" pitchFamily="34" charset="-128"/>
                <a:ea typeface="小塚ゴシック Pro M" panose="020B0700000000000000" pitchFamily="34" charset="-128"/>
              </a:rPr>
              <a:t>・資本</a:t>
            </a:r>
            <a:r>
              <a:rPr lang="ja-JP" altLang="en-US" sz="800" dirty="0">
                <a:latin typeface="小塚ゴシック Pro M" panose="020B0700000000000000" pitchFamily="34" charset="-128"/>
                <a:ea typeface="小塚ゴシック Pro M" panose="020B0700000000000000" pitchFamily="34" charset="-128"/>
              </a:rPr>
              <a:t>金 </a:t>
            </a:r>
            <a:r>
              <a:rPr lang="en-US" altLang="ja-JP" sz="800" dirty="0">
                <a:latin typeface="小塚ゴシック Pro M" panose="020B0700000000000000" pitchFamily="34" charset="-128"/>
                <a:ea typeface="小塚ゴシック Pro M" panose="020B0700000000000000" pitchFamily="34" charset="-128"/>
              </a:rPr>
              <a:t>5279</a:t>
            </a:r>
            <a:r>
              <a:rPr lang="ja-JP" altLang="en-US" sz="800" dirty="0">
                <a:latin typeface="小塚ゴシック Pro M" panose="020B0700000000000000" pitchFamily="34" charset="-128"/>
                <a:ea typeface="小塚ゴシック Pro M" panose="020B0700000000000000" pitchFamily="34" charset="-128"/>
              </a:rPr>
              <a:t>万</a:t>
            </a:r>
            <a:r>
              <a:rPr lang="ja-JP" altLang="en-US" sz="800" dirty="0" smtClean="0">
                <a:latin typeface="小塚ゴシック Pro M" panose="020B0700000000000000" pitchFamily="34" charset="-128"/>
                <a:ea typeface="小塚ゴシック Pro M" panose="020B0700000000000000" pitchFamily="34" charset="-128"/>
              </a:rPr>
              <a:t>円</a:t>
            </a:r>
            <a:endParaRPr lang="en-US" altLang="ja-JP" sz="800" dirty="0" smtClean="0">
              <a:latin typeface="小塚ゴシック Pro M" panose="020B0700000000000000" pitchFamily="34" charset="-128"/>
              <a:ea typeface="小塚ゴシック Pro M" panose="020B0700000000000000" pitchFamily="34" charset="-128"/>
            </a:endParaRPr>
          </a:p>
          <a:p>
            <a:pPr>
              <a:lnSpc>
                <a:spcPct val="150000"/>
              </a:lnSpc>
            </a:pPr>
            <a:endParaRPr lang="ja-JP" altLang="en-US" sz="800" dirty="0">
              <a:latin typeface="小塚ゴシック Pro M" panose="020B0700000000000000" pitchFamily="34" charset="-128"/>
              <a:ea typeface="小塚ゴシック Pro M" panose="020B0700000000000000" pitchFamily="34" charset="-128"/>
            </a:endParaRPr>
          </a:p>
          <a:p>
            <a:pPr>
              <a:lnSpc>
                <a:spcPct val="150000"/>
              </a:lnSpc>
            </a:pPr>
            <a:r>
              <a:rPr lang="ja-JP" altLang="en-US" sz="800" dirty="0" smtClean="0">
                <a:latin typeface="小塚ゴシック Pro M" panose="020B0700000000000000" pitchFamily="34" charset="-128"/>
                <a:ea typeface="小塚ゴシック Pro M" panose="020B0700000000000000" pitchFamily="34" charset="-128"/>
              </a:rPr>
              <a:t>■　他</a:t>
            </a:r>
            <a:r>
              <a:rPr lang="ja-JP" altLang="en-US" sz="800" dirty="0">
                <a:latin typeface="小塚ゴシック Pro M" panose="020B0700000000000000" pitchFamily="34" charset="-128"/>
                <a:ea typeface="小塚ゴシック Pro M" panose="020B0700000000000000" pitchFamily="34" charset="-128"/>
              </a:rPr>
              <a:t>の演奏団体や太鼓教室があると思います</a:t>
            </a:r>
            <a:r>
              <a:rPr lang="ja-JP" altLang="en-US" sz="800" dirty="0" smtClean="0">
                <a:latin typeface="小塚ゴシック Pro M" panose="020B0700000000000000" pitchFamily="34" charset="-128"/>
                <a:ea typeface="小塚ゴシック Pro M" panose="020B0700000000000000" pitchFamily="34" charset="-128"/>
              </a:rPr>
              <a:t>が</a:t>
            </a:r>
            <a:endParaRPr lang="en-US" altLang="ja-JP" sz="800" dirty="0" smtClean="0">
              <a:latin typeface="小塚ゴシック Pro M" panose="020B0700000000000000" pitchFamily="34" charset="-128"/>
              <a:ea typeface="小塚ゴシック Pro M" panose="020B0700000000000000" pitchFamily="34" charset="-128"/>
            </a:endParaRPr>
          </a:p>
          <a:p>
            <a:pPr>
              <a:lnSpc>
                <a:spcPct val="150000"/>
              </a:lnSpc>
            </a:pPr>
            <a:r>
              <a:rPr lang="ja-JP" altLang="en-US" sz="800" dirty="0">
                <a:latin typeface="小塚ゴシック Pro M" panose="020B0700000000000000" pitchFamily="34" charset="-128"/>
                <a:ea typeface="小塚ゴシック Pro M" panose="020B0700000000000000" pitchFamily="34" charset="-128"/>
              </a:rPr>
              <a:t>　</a:t>
            </a:r>
            <a:r>
              <a:rPr lang="ja-JP" altLang="en-US" sz="800" dirty="0" smtClean="0">
                <a:latin typeface="小塚ゴシック Pro M" panose="020B0700000000000000" pitchFamily="34" charset="-128"/>
                <a:ea typeface="小塚ゴシック Pro M" panose="020B0700000000000000" pitchFamily="34" charset="-128"/>
              </a:rPr>
              <a:t>　他</a:t>
            </a:r>
            <a:r>
              <a:rPr lang="ja-JP" altLang="en-US" sz="800" dirty="0">
                <a:latin typeface="小塚ゴシック Pro M" panose="020B0700000000000000" pitchFamily="34" charset="-128"/>
                <a:ea typeface="小塚ゴシック Pro M" panose="020B0700000000000000" pitchFamily="34" charset="-128"/>
              </a:rPr>
              <a:t>と比べて「ここが違います！！」と訪れるところを教えて</a:t>
            </a:r>
            <a:r>
              <a:rPr lang="ja-JP" altLang="en-US" sz="800" dirty="0" smtClean="0">
                <a:latin typeface="小塚ゴシック Pro M" panose="020B0700000000000000" pitchFamily="34" charset="-128"/>
                <a:ea typeface="小塚ゴシック Pro M" panose="020B0700000000000000" pitchFamily="34" charset="-128"/>
              </a:rPr>
              <a:t>ください。</a:t>
            </a:r>
            <a:endParaRPr lang="ja-JP" altLang="en-US" sz="800" dirty="0">
              <a:latin typeface="小塚ゴシック Pro M" panose="020B0700000000000000" pitchFamily="34" charset="-128"/>
              <a:ea typeface="小塚ゴシック Pro M" panose="020B0700000000000000" pitchFamily="34" charset="-128"/>
            </a:endParaRPr>
          </a:p>
          <a:p>
            <a:pPr>
              <a:lnSpc>
                <a:spcPct val="150000"/>
              </a:lnSpc>
            </a:pPr>
            <a:r>
              <a:rPr lang="ja-JP" altLang="en-US" sz="800" dirty="0" smtClean="0">
                <a:latin typeface="小塚ゴシック Pro M" panose="020B0700000000000000" pitchFamily="34" charset="-128"/>
                <a:ea typeface="小塚ゴシック Pro M" panose="020B0700000000000000" pitchFamily="34" charset="-128"/>
              </a:rPr>
              <a:t>●　演奏</a:t>
            </a:r>
            <a:r>
              <a:rPr lang="ja-JP" altLang="en-US" sz="800" dirty="0">
                <a:latin typeface="小塚ゴシック Pro M" panose="020B0700000000000000" pitchFamily="34" charset="-128"/>
                <a:ea typeface="小塚ゴシック Pro M" panose="020B0700000000000000" pitchFamily="34" charset="-128"/>
              </a:rPr>
              <a:t>、</a:t>
            </a:r>
            <a:r>
              <a:rPr lang="ja-JP" altLang="en-US" sz="800" dirty="0" smtClean="0">
                <a:latin typeface="小塚ゴシック Pro M" panose="020B0700000000000000" pitchFamily="34" charset="-128"/>
                <a:ea typeface="小塚ゴシック Pro M" panose="020B0700000000000000" pitchFamily="34" charset="-128"/>
              </a:rPr>
              <a:t>商品販売、教室運営の３つのシナジー効果を生かした事業を</a:t>
            </a:r>
            <a:endParaRPr lang="en-US" altLang="ja-JP" sz="800" dirty="0" smtClean="0">
              <a:latin typeface="小塚ゴシック Pro M" panose="020B0700000000000000" pitchFamily="34" charset="-128"/>
              <a:ea typeface="小塚ゴシック Pro M" panose="020B0700000000000000" pitchFamily="34" charset="-128"/>
            </a:endParaRPr>
          </a:p>
          <a:p>
            <a:pPr>
              <a:lnSpc>
                <a:spcPct val="150000"/>
              </a:lnSpc>
            </a:pPr>
            <a:r>
              <a:rPr lang="ja-JP" altLang="en-US" sz="800" dirty="0" smtClean="0">
                <a:latin typeface="小塚ゴシック Pro M" panose="020B0700000000000000" pitchFamily="34" charset="-128"/>
                <a:ea typeface="小塚ゴシック Pro M" panose="020B0700000000000000" pitchFamily="34" charset="-128"/>
              </a:rPr>
              <a:t>　　してきた。</a:t>
            </a:r>
            <a:endParaRPr lang="en-US" altLang="ja-JP" sz="800" dirty="0" smtClean="0">
              <a:latin typeface="小塚ゴシック Pro M" panose="020B0700000000000000" pitchFamily="34" charset="-128"/>
              <a:ea typeface="小塚ゴシック Pro M" panose="020B0700000000000000" pitchFamily="34" charset="-128"/>
            </a:endParaRPr>
          </a:p>
          <a:p>
            <a:pPr>
              <a:lnSpc>
                <a:spcPct val="150000"/>
              </a:lnSpc>
            </a:pPr>
            <a:r>
              <a:rPr lang="ja-JP" altLang="en-US" sz="800" dirty="0" smtClean="0">
                <a:latin typeface="小塚ゴシック Pro M" panose="020B0700000000000000" pitchFamily="34" charset="-128"/>
                <a:ea typeface="小塚ゴシック Pro M" panose="020B0700000000000000" pitchFamily="34" charset="-128"/>
              </a:rPr>
              <a:t>　　</a:t>
            </a:r>
            <a:endParaRPr lang="en-US" altLang="ja-JP" sz="800" dirty="0" smtClean="0">
              <a:latin typeface="小塚ゴシック Pro M" panose="020B0700000000000000" pitchFamily="34" charset="-128"/>
              <a:ea typeface="小塚ゴシック Pro M" panose="020B0700000000000000" pitchFamily="34" charset="-128"/>
            </a:endParaRPr>
          </a:p>
          <a:p>
            <a:pPr>
              <a:lnSpc>
                <a:spcPct val="150000"/>
              </a:lnSpc>
            </a:pPr>
            <a:endParaRPr lang="en-US" altLang="ja-JP" sz="800" dirty="0">
              <a:latin typeface="小塚ゴシック Pro EL" panose="020B0200000000000000" pitchFamily="34" charset="-128"/>
              <a:ea typeface="小塚ゴシック Pro EL" panose="020B0200000000000000" pitchFamily="34" charset="-128"/>
            </a:endParaRPr>
          </a:p>
        </p:txBody>
      </p:sp>
      <p:sp>
        <p:nvSpPr>
          <p:cNvPr id="35" name="角丸四角形 34"/>
          <p:cNvSpPr/>
          <p:nvPr/>
        </p:nvSpPr>
        <p:spPr>
          <a:xfrm>
            <a:off x="150946" y="116463"/>
            <a:ext cx="2213522" cy="2466391"/>
          </a:xfrm>
          <a:prstGeom prst="roundRect">
            <a:avLst>
              <a:gd name="adj" fmla="val 1174"/>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939" tIns="49970" rIns="99939" bIns="49970" numCol="1" spcCol="0" rtlCol="0" fromWordArt="0" anchor="ctr" anchorCtr="0" forceAA="0" compatLnSpc="1">
            <a:prstTxWarp prst="textNoShape">
              <a:avLst/>
            </a:prstTxWarp>
            <a:noAutofit/>
          </a:bodyPr>
          <a:lstStyle/>
          <a:p>
            <a:pPr algn="ctr"/>
            <a:endParaRPr lang="ja-JP" altLang="en-US" sz="2222"/>
          </a:p>
        </p:txBody>
      </p:sp>
      <p:sp>
        <p:nvSpPr>
          <p:cNvPr id="36" name="角丸四角形 35"/>
          <p:cNvSpPr/>
          <p:nvPr/>
        </p:nvSpPr>
        <p:spPr>
          <a:xfrm rot="5400000">
            <a:off x="3803781" y="1604128"/>
            <a:ext cx="3341466" cy="424457"/>
          </a:xfrm>
          <a:prstGeom prst="roundRect">
            <a:avLst>
              <a:gd name="adj" fmla="val 6817"/>
            </a:avLst>
          </a:prstGeom>
          <a:solidFill>
            <a:srgbClr val="CC6600">
              <a:alpha val="9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939" tIns="49970" rIns="99939" bIns="49970" numCol="1" spcCol="0" rtlCol="0" fromWordArt="0" anchor="ctr" anchorCtr="0" forceAA="0" compatLnSpc="1">
            <a:prstTxWarp prst="textNoShape">
              <a:avLst/>
            </a:prstTxWarp>
            <a:noAutofit/>
          </a:bodyPr>
          <a:lstStyle/>
          <a:p>
            <a:pPr algn="ctr"/>
            <a:endParaRPr lang="en-US" altLang="ja-JP" sz="1202" dirty="0">
              <a:solidFill>
                <a:schemeClr val="bg1"/>
              </a:solidFill>
              <a:latin typeface="小塚ゴシック Pro H" panose="020B0800000000000000" pitchFamily="34" charset="-128"/>
              <a:ea typeface="小塚ゴシック Pro H" panose="020B0800000000000000" pitchFamily="34" charset="-128"/>
            </a:endParaRPr>
          </a:p>
        </p:txBody>
      </p:sp>
      <p:sp>
        <p:nvSpPr>
          <p:cNvPr id="37" name="正方形/長方形 36"/>
          <p:cNvSpPr/>
          <p:nvPr/>
        </p:nvSpPr>
        <p:spPr>
          <a:xfrm>
            <a:off x="105655" y="2582854"/>
            <a:ext cx="3293415" cy="49657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939" tIns="49970" rIns="99939" bIns="49970" numCol="1" spcCol="0" rtlCol="0" fromWordArt="0" anchor="ctr" anchorCtr="0" forceAA="0" compatLnSpc="1">
            <a:prstTxWarp prst="textNoShape">
              <a:avLst/>
            </a:prstTxWarp>
            <a:noAutofit/>
          </a:bodyPr>
          <a:lstStyle/>
          <a:p>
            <a:pPr lvl="0">
              <a:lnSpc>
                <a:spcPct val="150000"/>
              </a:lnSpc>
            </a:pPr>
            <a:r>
              <a:rPr lang="ja-JP" altLang="en-US" sz="900" dirty="0" smtClean="0">
                <a:solidFill>
                  <a:schemeClr val="tx1"/>
                </a:solidFill>
                <a:latin typeface="小塚ゴシック Pro H" panose="020B0800000000000000" pitchFamily="34" charset="-128"/>
                <a:ea typeface="小塚ゴシック Pro H" panose="020B0800000000000000" pitchFamily="34" charset="-128"/>
              </a:rPr>
              <a:t>ますます</a:t>
            </a:r>
            <a:r>
              <a:rPr lang="ja-JP" altLang="en-US" sz="900" dirty="0">
                <a:solidFill>
                  <a:schemeClr val="tx1"/>
                </a:solidFill>
                <a:latin typeface="小塚ゴシック Pro H" panose="020B0800000000000000" pitchFamily="34" charset="-128"/>
                <a:ea typeface="小塚ゴシック Pro H" panose="020B0800000000000000" pitchFamily="34" charset="-128"/>
              </a:rPr>
              <a:t>近代化の進むこれからの時代にどのように伝統文化を守り、受け継いでいくのか</a:t>
            </a:r>
            <a:r>
              <a:rPr lang="ja-JP" altLang="en-US" sz="900" dirty="0" smtClean="0">
                <a:solidFill>
                  <a:schemeClr val="tx1"/>
                </a:solidFill>
                <a:latin typeface="小塚ゴシック Pro H" panose="020B0800000000000000" pitchFamily="34" charset="-128"/>
                <a:ea typeface="小塚ゴシック Pro H" panose="020B0800000000000000" pitchFamily="34" charset="-128"/>
              </a:rPr>
              <a:t>。</a:t>
            </a:r>
            <a:endParaRPr lang="en-US" altLang="ja-JP" sz="900" dirty="0">
              <a:solidFill>
                <a:schemeClr val="tx1"/>
              </a:solidFill>
              <a:latin typeface="小塚ゴシック Pro H" panose="020B0800000000000000" pitchFamily="34" charset="-128"/>
              <a:ea typeface="小塚ゴシック Pro H" panose="020B0800000000000000" pitchFamily="34" charset="-128"/>
            </a:endParaRPr>
          </a:p>
          <a:p>
            <a:pPr lvl="0">
              <a:lnSpc>
                <a:spcPct val="150000"/>
              </a:lnSpc>
            </a:pP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形</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のない伝統文化として有名人さなのは和食や能</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、文</a:t>
            </a:r>
            <a:r>
              <a:rPr lang="ja-JP" altLang="en-US" sz="800" dirty="0">
                <a:solidFill>
                  <a:schemeClr val="tx1"/>
                </a:solidFill>
                <a:latin typeface="小塚ゴシック Pro EL" panose="020B0200000000000000" pitchFamily="34" charset="-128"/>
                <a:ea typeface="小塚ゴシック Pro EL" panose="020B0200000000000000" pitchFamily="34" charset="-128"/>
              </a:rPr>
              <a:t>楽</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a:t>
            </a:r>
            <a:r>
              <a:rPr lang="ja-JP" altLang="en-US" sz="800" dirty="0">
                <a:solidFill>
                  <a:schemeClr val="tx1"/>
                </a:solidFill>
                <a:latin typeface="小塚ゴシック Pro EL" panose="020B0200000000000000" pitchFamily="34" charset="-128"/>
                <a:ea typeface="小塚ゴシック Pro EL" panose="020B0200000000000000" pitchFamily="34" charset="-128"/>
              </a:rPr>
              <a:t>歌舞伎などが挙げられる。その内の一つとして和太鼓がある。太鼓は昔</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、遠くにいる人に伝達をするとき</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に使われ、今では祭りに行く</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と多くの</a:t>
            </a:r>
            <a:r>
              <a:rPr lang="ja-JP" altLang="en-US" sz="800" dirty="0">
                <a:solidFill>
                  <a:schemeClr val="tx1"/>
                </a:solidFill>
                <a:latin typeface="小塚ゴシック Pro EL" panose="020B0200000000000000" pitchFamily="34" charset="-128"/>
                <a:ea typeface="小塚ゴシック Pro EL" panose="020B0200000000000000" pitchFamily="34" charset="-128"/>
              </a:rPr>
              <a:t>祭りで使われている。すぐれた遺産として、その時代で必要なものを生み出していくことで、伝統文化を守り、受け継いでいくのだ。</a:t>
            </a:r>
          </a:p>
          <a:p>
            <a:pPr lvl="0">
              <a:lnSpc>
                <a:spcPct val="150000"/>
              </a:lnSpc>
            </a:pPr>
            <a:endParaRPr lang="en-US" altLang="ja-JP" sz="800" dirty="0" smtClean="0">
              <a:solidFill>
                <a:schemeClr val="tx1"/>
              </a:solidFill>
              <a:latin typeface="小塚ゴシック Pro EL" panose="020B0200000000000000" pitchFamily="34" charset="-128"/>
              <a:ea typeface="小塚ゴシック Pro EL" panose="020B0200000000000000" pitchFamily="34" charset="-128"/>
            </a:endParaRPr>
          </a:p>
          <a:p>
            <a:pPr lvl="0">
              <a:lnSpc>
                <a:spcPct val="150000"/>
              </a:lnSpc>
            </a:pP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そして</a:t>
            </a:r>
            <a:r>
              <a:rPr lang="ja-JP" altLang="en-US" sz="800" dirty="0">
                <a:solidFill>
                  <a:schemeClr val="tx1"/>
                </a:solidFill>
                <a:latin typeface="小塚ゴシック Pro EL" panose="020B0200000000000000" pitchFamily="34" charset="-128"/>
                <a:ea typeface="小塚ゴシック Pro EL" panose="020B0200000000000000" pitchFamily="34" charset="-128"/>
              </a:rPr>
              <a:t>太鼓センターでは太鼓を通じて社会貢献も積極的に行っている。地域の学童に出向き、幼い子供でも簡単に音楽に親しむことができる利点を生かした指導。歌舞伎や能などの芸能だけでない、人々が昔から守り継いできた「地域の子を地域で育む」という文化も同時に守っていく役割も担っている。その児童たちの中には太鼓の道へ進んだ教え子もいる。</a:t>
            </a:r>
          </a:p>
          <a:p>
            <a:pPr lvl="0">
              <a:lnSpc>
                <a:spcPct val="150000"/>
              </a:lnSpc>
            </a:pPr>
            <a:endParaRPr lang="en-US" altLang="ja-JP" sz="800" dirty="0" smtClean="0">
              <a:solidFill>
                <a:schemeClr val="tx1"/>
              </a:solidFill>
              <a:latin typeface="小塚ゴシック Pro EL" panose="020B0200000000000000" pitchFamily="34" charset="-128"/>
              <a:ea typeface="小塚ゴシック Pro EL" panose="020B0200000000000000" pitchFamily="34" charset="-128"/>
            </a:endParaRPr>
          </a:p>
          <a:p>
            <a:pPr lvl="0">
              <a:lnSpc>
                <a:spcPct val="150000"/>
              </a:lnSpc>
            </a:pP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また、ある</a:t>
            </a:r>
            <a:r>
              <a:rPr lang="ja-JP" altLang="en-US" sz="800" dirty="0">
                <a:solidFill>
                  <a:schemeClr val="tx1"/>
                </a:solidFill>
                <a:latin typeface="小塚ゴシック Pro EL" panose="020B0200000000000000" pitchFamily="34" charset="-128"/>
                <a:ea typeface="小塚ゴシック Pro EL" panose="020B0200000000000000" pitchFamily="34" charset="-128"/>
              </a:rPr>
              <a:t>時は</a:t>
            </a:r>
            <a:r>
              <a:rPr lang="ja-JP" altLang="en-US" sz="800" dirty="0" err="1">
                <a:solidFill>
                  <a:schemeClr val="tx1"/>
                </a:solidFill>
                <a:latin typeface="小塚ゴシック Pro EL" panose="020B0200000000000000" pitchFamily="34" charset="-128"/>
                <a:ea typeface="小塚ゴシック Pro EL" panose="020B0200000000000000" pitchFamily="34" charset="-128"/>
              </a:rPr>
              <a:t>ろう</a:t>
            </a:r>
            <a:r>
              <a:rPr lang="ja-JP" altLang="en-US" sz="800" dirty="0">
                <a:solidFill>
                  <a:schemeClr val="tx1"/>
                </a:solidFill>
                <a:latin typeface="小塚ゴシック Pro EL" panose="020B0200000000000000" pitchFamily="34" charset="-128"/>
                <a:ea typeface="小塚ゴシック Pro EL" panose="020B0200000000000000" pitchFamily="34" charset="-128"/>
              </a:rPr>
              <a:t>学校でも指導をする。耳に障がいがあり、太鼓の音は楽しめなくても、太鼓を叩いた時に感じる手、そして皮膚に伝わってくる振動を通じて生徒たちは身体で音楽を感じ、笑顔を見せるという</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a:t>
            </a:r>
            <a:endParaRPr lang="en-US" altLang="ja-JP" sz="800" dirty="0" smtClean="0">
              <a:solidFill>
                <a:schemeClr val="tx1"/>
              </a:solidFill>
              <a:latin typeface="小塚ゴシック Pro EL" panose="020B0200000000000000" pitchFamily="34" charset="-128"/>
              <a:ea typeface="小塚ゴシック Pro EL" panose="020B0200000000000000" pitchFamily="34" charset="-128"/>
            </a:endParaRPr>
          </a:p>
          <a:p>
            <a:pPr lvl="0">
              <a:lnSpc>
                <a:spcPct val="150000"/>
              </a:lnSpc>
            </a:pPr>
            <a:endParaRPr lang="en-US" altLang="ja-JP" sz="800" dirty="0" smtClean="0">
              <a:solidFill>
                <a:schemeClr val="tx1"/>
              </a:solidFill>
              <a:latin typeface="小塚ゴシック Pro EL" panose="020B0200000000000000" pitchFamily="34" charset="-128"/>
              <a:ea typeface="小塚ゴシック Pro EL" panose="020B0200000000000000" pitchFamily="34" charset="-128"/>
            </a:endParaRPr>
          </a:p>
          <a:p>
            <a:pPr lvl="0">
              <a:lnSpc>
                <a:spcPct val="150000"/>
              </a:lnSpc>
            </a:pP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老若</a:t>
            </a:r>
            <a:r>
              <a:rPr lang="ja-JP" altLang="en-US" sz="800" dirty="0">
                <a:solidFill>
                  <a:schemeClr val="tx1"/>
                </a:solidFill>
                <a:latin typeface="小塚ゴシック Pro EL" panose="020B0200000000000000" pitchFamily="34" charset="-128"/>
                <a:ea typeface="小塚ゴシック Pro EL" panose="020B0200000000000000" pitchFamily="34" charset="-128"/>
              </a:rPr>
              <a:t>男女誰にでも楽しめる太鼓には、近年健康にも良い影響を与えることが実証されている。エクササイズを取り入れたレッスンでダイエットに励んだり、太鼓という共通の趣味を持つ友達をつくったり。そんな生徒の姿を見て喜ぶ社長も、新たな挑戦をはじめている</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a:t>
            </a:r>
            <a:endParaRPr lang="en-US" altLang="ja-JP" sz="800" dirty="0" smtClean="0">
              <a:solidFill>
                <a:schemeClr val="tx1"/>
              </a:solidFill>
              <a:latin typeface="小塚ゴシック Pro EL" panose="020B0200000000000000" pitchFamily="34" charset="-128"/>
              <a:ea typeface="小塚ゴシック Pro EL" panose="020B0200000000000000" pitchFamily="34" charset="-128"/>
            </a:endParaRPr>
          </a:p>
        </p:txBody>
      </p:sp>
      <p:sp>
        <p:nvSpPr>
          <p:cNvPr id="50" name="テキスト ボックス 49"/>
          <p:cNvSpPr txBox="1"/>
          <p:nvPr/>
        </p:nvSpPr>
        <p:spPr>
          <a:xfrm>
            <a:off x="180174" y="160432"/>
            <a:ext cx="3065100" cy="2539157"/>
          </a:xfrm>
          <a:prstGeom prst="rect">
            <a:avLst/>
          </a:prstGeom>
          <a:noFill/>
        </p:spPr>
        <p:txBody>
          <a:bodyPr wrap="square" rtlCol="0">
            <a:spAutoFit/>
          </a:bodyPr>
          <a:lstStyle/>
          <a:p>
            <a:pPr lvl="0">
              <a:lnSpc>
                <a:spcPct val="150000"/>
              </a:lnSpc>
            </a:pPr>
            <a:r>
              <a:rPr lang="ja-JP" altLang="en-US" sz="1000" dirty="0" smtClean="0">
                <a:solidFill>
                  <a:prstClr val="black"/>
                </a:solidFill>
                <a:latin typeface="小塚ゴシック Pro H" panose="020B0800000000000000" pitchFamily="34" charset="-128"/>
                <a:ea typeface="小塚ゴシック Pro H" panose="020B0800000000000000" pitchFamily="34" charset="-128"/>
              </a:rPr>
              <a:t>東</a:t>
            </a:r>
            <a:r>
              <a:rPr lang="ja-JP" altLang="en-US" sz="1000" dirty="0">
                <a:solidFill>
                  <a:prstClr val="black"/>
                </a:solidFill>
                <a:latin typeface="小塚ゴシック Pro H" panose="020B0800000000000000" pitchFamily="34" charset="-128"/>
                <a:ea typeface="小塚ゴシック Pro H" panose="020B0800000000000000" pitchFamily="34" charset="-128"/>
              </a:rPr>
              <a:t>社長のこぼれ話</a:t>
            </a:r>
          </a:p>
          <a:p>
            <a:pPr lvl="0">
              <a:lnSpc>
                <a:spcPct val="200000"/>
              </a:lnSpc>
            </a:pPr>
            <a:r>
              <a:rPr lang="ja-JP" altLang="en-US" sz="600" dirty="0" smtClean="0">
                <a:solidFill>
                  <a:prstClr val="black"/>
                </a:solidFill>
                <a:latin typeface="小塚ゴシック Pro EL" panose="020B0200000000000000" pitchFamily="34" charset="-128"/>
                <a:ea typeface="小塚ゴシック Pro EL" panose="020B0200000000000000" pitchFamily="34" charset="-128"/>
              </a:rPr>
              <a:t>①東</a:t>
            </a:r>
            <a:r>
              <a:rPr lang="ja-JP" altLang="en-US" sz="600" dirty="0">
                <a:solidFill>
                  <a:prstClr val="black"/>
                </a:solidFill>
                <a:latin typeface="小塚ゴシック Pro EL" panose="020B0200000000000000" pitchFamily="34" charset="-128"/>
                <a:ea typeface="小塚ゴシック Pro EL" panose="020B0200000000000000" pitchFamily="34" charset="-128"/>
              </a:rPr>
              <a:t>社長にはご子息</a:t>
            </a:r>
            <a:r>
              <a:rPr lang="en-US" altLang="ja-JP" sz="600" dirty="0">
                <a:solidFill>
                  <a:prstClr val="black"/>
                </a:solidFill>
                <a:latin typeface="小塚ゴシック Pro EL" panose="020B0200000000000000" pitchFamily="34" charset="-128"/>
                <a:ea typeface="小塚ゴシック Pro EL" panose="020B0200000000000000" pitchFamily="34" charset="-128"/>
              </a:rPr>
              <a:t>3</a:t>
            </a:r>
            <a:r>
              <a:rPr lang="ja-JP" altLang="en-US" sz="600" dirty="0">
                <a:solidFill>
                  <a:prstClr val="black"/>
                </a:solidFill>
                <a:latin typeface="小塚ゴシック Pro EL" panose="020B0200000000000000" pitchFamily="34" charset="-128"/>
                <a:ea typeface="小塚ゴシック Pro EL" panose="020B0200000000000000" pitchFamily="34" charset="-128"/>
              </a:rPr>
              <a:t>人お孫さんが</a:t>
            </a:r>
            <a:r>
              <a:rPr lang="en-US" altLang="ja-JP" sz="600" dirty="0">
                <a:solidFill>
                  <a:prstClr val="black"/>
                </a:solidFill>
                <a:latin typeface="小塚ゴシック Pro EL" panose="020B0200000000000000" pitchFamily="34" charset="-128"/>
                <a:ea typeface="小塚ゴシック Pro EL" panose="020B0200000000000000" pitchFamily="34" charset="-128"/>
              </a:rPr>
              <a:t>2</a:t>
            </a:r>
            <a:r>
              <a:rPr lang="ja-JP" altLang="en-US" sz="600" dirty="0">
                <a:solidFill>
                  <a:prstClr val="black"/>
                </a:solidFill>
                <a:latin typeface="小塚ゴシック Pro EL" panose="020B0200000000000000" pitchFamily="34" charset="-128"/>
                <a:ea typeface="小塚ゴシック Pro EL" panose="020B0200000000000000" pitchFamily="34" charset="-128"/>
              </a:rPr>
              <a:t>人いらっしゃる。</a:t>
            </a:r>
          </a:p>
          <a:p>
            <a:pPr lvl="0">
              <a:lnSpc>
                <a:spcPct val="200000"/>
              </a:lnSpc>
            </a:pPr>
            <a:r>
              <a:rPr lang="ja-JP" altLang="en-US" sz="600" dirty="0" smtClean="0">
                <a:solidFill>
                  <a:prstClr val="black"/>
                </a:solidFill>
                <a:latin typeface="小塚ゴシック Pro EL" panose="020B0200000000000000" pitchFamily="34" charset="-128"/>
                <a:ea typeface="小塚ゴシック Pro EL" panose="020B0200000000000000" pitchFamily="34" charset="-128"/>
              </a:rPr>
              <a:t>②和太鼓</a:t>
            </a:r>
            <a:r>
              <a:rPr lang="ja-JP" altLang="en-US" sz="600" dirty="0">
                <a:solidFill>
                  <a:prstClr val="black"/>
                </a:solidFill>
                <a:latin typeface="小塚ゴシック Pro EL" panose="020B0200000000000000" pitchFamily="34" charset="-128"/>
                <a:ea typeface="小塚ゴシック Pro EL" panose="020B0200000000000000" pitchFamily="34" charset="-128"/>
              </a:rPr>
              <a:t>はなんと</a:t>
            </a:r>
            <a:r>
              <a:rPr lang="en-US" altLang="ja-JP" sz="600" dirty="0">
                <a:solidFill>
                  <a:prstClr val="black"/>
                </a:solidFill>
                <a:latin typeface="小塚ゴシック Pro EL" panose="020B0200000000000000" pitchFamily="34" charset="-128"/>
                <a:ea typeface="小塚ゴシック Pro EL" panose="020B0200000000000000" pitchFamily="34" charset="-128"/>
              </a:rPr>
              <a:t>4Km</a:t>
            </a:r>
            <a:r>
              <a:rPr lang="ja-JP" altLang="en-US" sz="600" dirty="0">
                <a:solidFill>
                  <a:prstClr val="black"/>
                </a:solidFill>
                <a:latin typeface="小塚ゴシック Pro EL" panose="020B0200000000000000" pitchFamily="34" charset="-128"/>
                <a:ea typeface="小塚ゴシック Pro EL" panose="020B0200000000000000" pitchFamily="34" charset="-128"/>
              </a:rPr>
              <a:t>先にまで音が聞こえてくる。</a:t>
            </a:r>
          </a:p>
          <a:p>
            <a:pPr lvl="0">
              <a:lnSpc>
                <a:spcPct val="200000"/>
              </a:lnSpc>
            </a:pPr>
            <a:r>
              <a:rPr lang="ja-JP" altLang="en-US" sz="600" dirty="0" smtClean="0">
                <a:solidFill>
                  <a:prstClr val="black"/>
                </a:solidFill>
                <a:latin typeface="小塚ゴシック Pro EL" panose="020B0200000000000000" pitchFamily="34" charset="-128"/>
                <a:ea typeface="小塚ゴシック Pro EL" panose="020B0200000000000000" pitchFamily="34" charset="-128"/>
              </a:rPr>
              <a:t>③社長</a:t>
            </a:r>
            <a:r>
              <a:rPr lang="ja-JP" altLang="en-US" sz="600" dirty="0">
                <a:solidFill>
                  <a:prstClr val="black"/>
                </a:solidFill>
                <a:latin typeface="小塚ゴシック Pro EL" panose="020B0200000000000000" pitchFamily="34" charset="-128"/>
                <a:ea typeface="小塚ゴシック Pro EL" panose="020B0200000000000000" pitchFamily="34" charset="-128"/>
              </a:rPr>
              <a:t>のお父様から言われた言葉</a:t>
            </a:r>
            <a:r>
              <a:rPr lang="ja-JP" altLang="en-US" sz="600" dirty="0" smtClean="0">
                <a:solidFill>
                  <a:prstClr val="black"/>
                </a:solidFill>
                <a:latin typeface="小塚ゴシック Pro EL" panose="020B0200000000000000" pitchFamily="34" charset="-128"/>
                <a:ea typeface="小塚ゴシック Pro EL" panose="020B0200000000000000" pitchFamily="34" charset="-128"/>
              </a:rPr>
              <a:t>は</a:t>
            </a:r>
            <a:endParaRPr lang="en-US" altLang="ja-JP" sz="600" dirty="0" smtClean="0">
              <a:solidFill>
                <a:prstClr val="black"/>
              </a:solidFill>
              <a:latin typeface="小塚ゴシック Pro EL" panose="020B0200000000000000" pitchFamily="34" charset="-128"/>
              <a:ea typeface="小塚ゴシック Pro EL" panose="020B0200000000000000" pitchFamily="34" charset="-128"/>
            </a:endParaRPr>
          </a:p>
          <a:p>
            <a:pPr lvl="0">
              <a:lnSpc>
                <a:spcPct val="200000"/>
              </a:lnSpc>
            </a:pPr>
            <a:r>
              <a:rPr lang="en-US" altLang="ja-JP" sz="600" dirty="0">
                <a:solidFill>
                  <a:prstClr val="black"/>
                </a:solidFill>
                <a:latin typeface="小塚ゴシック Pro EL" panose="020B0200000000000000" pitchFamily="34" charset="-128"/>
                <a:ea typeface="小塚ゴシック Pro EL" panose="020B0200000000000000" pitchFamily="34" charset="-128"/>
              </a:rPr>
              <a:t> </a:t>
            </a:r>
            <a:r>
              <a:rPr lang="en-US" altLang="ja-JP" sz="600" dirty="0" smtClean="0">
                <a:solidFill>
                  <a:prstClr val="black"/>
                </a:solidFill>
                <a:latin typeface="小塚ゴシック Pro EL" panose="020B0200000000000000" pitchFamily="34" charset="-128"/>
                <a:ea typeface="小塚ゴシック Pro EL" panose="020B0200000000000000" pitchFamily="34" charset="-128"/>
              </a:rPr>
              <a:t> </a:t>
            </a:r>
            <a:r>
              <a:rPr lang="ja-JP" altLang="en-US" sz="600" dirty="0" smtClean="0">
                <a:solidFill>
                  <a:prstClr val="black"/>
                </a:solidFill>
                <a:latin typeface="小塚ゴシック Pro EL" panose="020B0200000000000000" pitchFamily="34" charset="-128"/>
                <a:ea typeface="小塚ゴシック Pro EL" panose="020B0200000000000000" pitchFamily="34" charset="-128"/>
              </a:rPr>
              <a:t>「</a:t>
            </a:r>
            <a:r>
              <a:rPr lang="en-US" altLang="ja-JP" sz="600" dirty="0">
                <a:solidFill>
                  <a:prstClr val="black"/>
                </a:solidFill>
                <a:latin typeface="小塚ゴシック Pro EL" panose="020B0200000000000000" pitchFamily="34" charset="-128"/>
                <a:ea typeface="小塚ゴシック Pro EL" panose="020B0200000000000000" pitchFamily="34" charset="-128"/>
              </a:rPr>
              <a:t>30</a:t>
            </a:r>
            <a:r>
              <a:rPr lang="ja-JP" altLang="en-US" sz="600" dirty="0">
                <a:solidFill>
                  <a:prstClr val="black"/>
                </a:solidFill>
                <a:latin typeface="小塚ゴシック Pro EL" panose="020B0200000000000000" pitchFamily="34" charset="-128"/>
                <a:ea typeface="小塚ゴシック Pro EL" panose="020B0200000000000000" pitchFamily="34" charset="-128"/>
              </a:rPr>
              <a:t>歳まで失敗しろ。」</a:t>
            </a:r>
          </a:p>
          <a:p>
            <a:pPr lvl="0">
              <a:lnSpc>
                <a:spcPct val="200000"/>
              </a:lnSpc>
            </a:pPr>
            <a:r>
              <a:rPr lang="ja-JP" altLang="en-US" sz="600" dirty="0" smtClean="0">
                <a:solidFill>
                  <a:prstClr val="black"/>
                </a:solidFill>
                <a:latin typeface="小塚ゴシック Pro EL" panose="020B0200000000000000" pitchFamily="34" charset="-128"/>
                <a:ea typeface="小塚ゴシック Pro EL" panose="020B0200000000000000" pitchFamily="34" charset="-128"/>
              </a:rPr>
              <a:t>④目標</a:t>
            </a:r>
            <a:r>
              <a:rPr lang="ja-JP" altLang="en-US" sz="600" dirty="0">
                <a:solidFill>
                  <a:prstClr val="black"/>
                </a:solidFill>
                <a:latin typeface="小塚ゴシック Pro EL" panose="020B0200000000000000" pitchFamily="34" charset="-128"/>
                <a:ea typeface="小塚ゴシック Pro EL" panose="020B0200000000000000" pitchFamily="34" charset="-128"/>
              </a:rPr>
              <a:t>を達成した後はと聞くと</a:t>
            </a:r>
            <a:r>
              <a:rPr lang="ja-JP" altLang="en-US" sz="600" dirty="0" smtClean="0">
                <a:solidFill>
                  <a:prstClr val="black"/>
                </a:solidFill>
                <a:latin typeface="小塚ゴシック Pro EL" panose="020B0200000000000000" pitchFamily="34" charset="-128"/>
                <a:ea typeface="小塚ゴシック Pro EL" panose="020B0200000000000000" pitchFamily="34" charset="-128"/>
              </a:rPr>
              <a:t>、</a:t>
            </a:r>
            <a:endParaRPr lang="en-US" altLang="ja-JP" sz="600" dirty="0" smtClean="0">
              <a:solidFill>
                <a:prstClr val="black"/>
              </a:solidFill>
              <a:latin typeface="小塚ゴシック Pro EL" panose="020B0200000000000000" pitchFamily="34" charset="-128"/>
              <a:ea typeface="小塚ゴシック Pro EL" panose="020B0200000000000000" pitchFamily="34" charset="-128"/>
            </a:endParaRPr>
          </a:p>
          <a:p>
            <a:pPr lvl="0">
              <a:lnSpc>
                <a:spcPct val="200000"/>
              </a:lnSpc>
            </a:pPr>
            <a:r>
              <a:rPr lang="ja-JP" altLang="en-US" sz="600" dirty="0" smtClean="0">
                <a:solidFill>
                  <a:prstClr val="black"/>
                </a:solidFill>
                <a:latin typeface="小塚ゴシック Pro EL" panose="020B0200000000000000" pitchFamily="34" charset="-128"/>
                <a:ea typeface="小塚ゴシック Pro EL" panose="020B0200000000000000" pitchFamily="34" charset="-128"/>
              </a:rPr>
              <a:t>「</a:t>
            </a:r>
            <a:r>
              <a:rPr lang="ja-JP" altLang="en-US" sz="600" dirty="0">
                <a:solidFill>
                  <a:prstClr val="black"/>
                </a:solidFill>
                <a:latin typeface="小塚ゴシック Pro EL" panose="020B0200000000000000" pitchFamily="34" charset="-128"/>
                <a:ea typeface="小塚ゴシック Pro EL" panose="020B0200000000000000" pitchFamily="34" charset="-128"/>
              </a:rPr>
              <a:t>目標とは際限なく広がります。」とのこと。</a:t>
            </a:r>
          </a:p>
          <a:p>
            <a:pPr lvl="0">
              <a:lnSpc>
                <a:spcPct val="200000"/>
              </a:lnSpc>
            </a:pPr>
            <a:r>
              <a:rPr lang="ja-JP" altLang="en-US" sz="600" dirty="0" smtClean="0">
                <a:solidFill>
                  <a:prstClr val="black"/>
                </a:solidFill>
                <a:latin typeface="小塚ゴシック Pro EL" panose="020B0200000000000000" pitchFamily="34" charset="-128"/>
                <a:ea typeface="小塚ゴシック Pro EL" panose="020B0200000000000000" pitchFamily="34" charset="-128"/>
              </a:rPr>
              <a:t>⑤無形</a:t>
            </a:r>
            <a:r>
              <a:rPr lang="ja-JP" altLang="en-US" sz="600" dirty="0">
                <a:solidFill>
                  <a:prstClr val="black"/>
                </a:solidFill>
                <a:latin typeface="小塚ゴシック Pro EL" panose="020B0200000000000000" pitchFamily="34" charset="-128"/>
                <a:ea typeface="小塚ゴシック Pro EL" panose="020B0200000000000000" pitchFamily="34" charset="-128"/>
              </a:rPr>
              <a:t>文化遺産は</a:t>
            </a:r>
            <a:r>
              <a:rPr lang="en-US" altLang="ja-JP" sz="600" dirty="0">
                <a:solidFill>
                  <a:prstClr val="black"/>
                </a:solidFill>
                <a:latin typeface="小塚ゴシック Pro EL" panose="020B0200000000000000" pitchFamily="34" charset="-128"/>
                <a:ea typeface="小塚ゴシック Pro EL" panose="020B0200000000000000" pitchFamily="34" charset="-128"/>
              </a:rPr>
              <a:t>1</a:t>
            </a:r>
            <a:r>
              <a:rPr lang="ja-JP" altLang="en-US" sz="600" dirty="0">
                <a:solidFill>
                  <a:prstClr val="black"/>
                </a:solidFill>
                <a:latin typeface="小塚ゴシック Pro EL" panose="020B0200000000000000" pitchFamily="34" charset="-128"/>
                <a:ea typeface="小塚ゴシック Pro EL" panose="020B0200000000000000" pitchFamily="34" charset="-128"/>
              </a:rPr>
              <a:t>能</a:t>
            </a:r>
            <a:r>
              <a:rPr lang="en-US" altLang="ja-JP" sz="600" dirty="0">
                <a:solidFill>
                  <a:prstClr val="black"/>
                </a:solidFill>
                <a:latin typeface="小塚ゴシック Pro EL" panose="020B0200000000000000" pitchFamily="34" charset="-128"/>
                <a:ea typeface="小塚ゴシック Pro EL" panose="020B0200000000000000" pitchFamily="34" charset="-128"/>
              </a:rPr>
              <a:t>2</a:t>
            </a:r>
            <a:r>
              <a:rPr lang="ja-JP" altLang="en-US" sz="600" dirty="0">
                <a:solidFill>
                  <a:prstClr val="black"/>
                </a:solidFill>
                <a:latin typeface="小塚ゴシック Pro EL" panose="020B0200000000000000" pitchFamily="34" charset="-128"/>
                <a:ea typeface="小塚ゴシック Pro EL" panose="020B0200000000000000" pitchFamily="34" charset="-128"/>
              </a:rPr>
              <a:t>文楽</a:t>
            </a:r>
          </a:p>
          <a:p>
            <a:pPr lvl="0">
              <a:lnSpc>
                <a:spcPct val="200000"/>
              </a:lnSpc>
            </a:pPr>
            <a:r>
              <a:rPr lang="ja-JP" altLang="en-US" sz="600" dirty="0" smtClean="0">
                <a:solidFill>
                  <a:prstClr val="black"/>
                </a:solidFill>
                <a:latin typeface="小塚ゴシック Pro EL" panose="020B0200000000000000" pitchFamily="34" charset="-128"/>
                <a:ea typeface="小塚ゴシック Pro EL" panose="020B0200000000000000" pitchFamily="34" charset="-128"/>
              </a:rPr>
              <a:t>⑥音楽</a:t>
            </a:r>
            <a:r>
              <a:rPr lang="ja-JP" altLang="en-US" sz="600" dirty="0">
                <a:solidFill>
                  <a:prstClr val="black"/>
                </a:solidFill>
                <a:latin typeface="小塚ゴシック Pro EL" panose="020B0200000000000000" pitchFamily="34" charset="-128"/>
                <a:ea typeface="小塚ゴシック Pro EL" panose="020B0200000000000000" pitchFamily="34" charset="-128"/>
              </a:rPr>
              <a:t>には、リズム</a:t>
            </a:r>
            <a:r>
              <a:rPr lang="ja-JP" altLang="en-US" sz="600" dirty="0" smtClean="0">
                <a:solidFill>
                  <a:prstClr val="black"/>
                </a:solidFill>
                <a:latin typeface="小塚ゴシック Pro EL" panose="020B0200000000000000" pitchFamily="34" charset="-128"/>
                <a:ea typeface="小塚ゴシック Pro EL" panose="020B0200000000000000" pitchFamily="34" charset="-128"/>
              </a:rPr>
              <a:t>・</a:t>
            </a:r>
            <a:r>
              <a:rPr lang="ja-JP" altLang="en-US" sz="600" dirty="0">
                <a:solidFill>
                  <a:prstClr val="black"/>
                </a:solidFill>
                <a:latin typeface="小塚ゴシック Pro EL" panose="020B0200000000000000" pitchFamily="34" charset="-128"/>
                <a:ea typeface="小塚ゴシック Pro EL" panose="020B0200000000000000" pitchFamily="34" charset="-128"/>
              </a:rPr>
              <a:t>メロディ</a:t>
            </a:r>
            <a:r>
              <a:rPr lang="ja-JP" altLang="en-US" sz="600" dirty="0" smtClean="0">
                <a:solidFill>
                  <a:prstClr val="black"/>
                </a:solidFill>
                <a:latin typeface="小塚ゴシック Pro EL" panose="020B0200000000000000" pitchFamily="34" charset="-128"/>
                <a:ea typeface="小塚ゴシック Pro EL" panose="020B0200000000000000" pitchFamily="34" charset="-128"/>
              </a:rPr>
              <a:t>ー・</a:t>
            </a:r>
            <a:r>
              <a:rPr lang="ja-JP" altLang="en-US" sz="600" dirty="0">
                <a:solidFill>
                  <a:prstClr val="black"/>
                </a:solidFill>
                <a:latin typeface="小塚ゴシック Pro EL" panose="020B0200000000000000" pitchFamily="34" charset="-128"/>
                <a:ea typeface="小塚ゴシック Pro EL" panose="020B0200000000000000" pitchFamily="34" charset="-128"/>
              </a:rPr>
              <a:t>ハーモニーの</a:t>
            </a:r>
            <a:r>
              <a:rPr lang="en-US" altLang="ja-JP" sz="600" dirty="0">
                <a:solidFill>
                  <a:prstClr val="black"/>
                </a:solidFill>
                <a:latin typeface="小塚ゴシック Pro EL" panose="020B0200000000000000" pitchFamily="34" charset="-128"/>
                <a:ea typeface="小塚ゴシック Pro EL" panose="020B0200000000000000" pitchFamily="34" charset="-128"/>
              </a:rPr>
              <a:t>3</a:t>
            </a:r>
            <a:r>
              <a:rPr lang="ja-JP" altLang="en-US" sz="600" dirty="0">
                <a:solidFill>
                  <a:prstClr val="black"/>
                </a:solidFill>
                <a:latin typeface="小塚ゴシック Pro EL" panose="020B0200000000000000" pitchFamily="34" charset="-128"/>
                <a:ea typeface="小塚ゴシック Pro EL" panose="020B0200000000000000" pitchFamily="34" charset="-128"/>
              </a:rPr>
              <a:t>要素がある。しかし、太鼓にはリズムの一つしかない。太鼓とは、リズムというたった一つの要素をどう自分なりに考え決めて楽譜を書くかも大事になってきます</a:t>
            </a:r>
            <a:r>
              <a:rPr lang="ja-JP" altLang="en-US" sz="600" dirty="0" smtClean="0">
                <a:solidFill>
                  <a:prstClr val="black"/>
                </a:solidFill>
                <a:latin typeface="小塚ゴシック Pro EL" panose="020B0200000000000000" pitchFamily="34" charset="-128"/>
                <a:ea typeface="小塚ゴシック Pro EL" panose="020B0200000000000000" pitchFamily="34" charset="-128"/>
              </a:rPr>
              <a:t>。</a:t>
            </a:r>
            <a:endParaRPr lang="en-US" altLang="ja-JP" sz="600" dirty="0" smtClean="0">
              <a:solidFill>
                <a:prstClr val="black"/>
              </a:solidFill>
              <a:latin typeface="小塚ゴシック Pro EL" panose="020B0200000000000000" pitchFamily="34" charset="-128"/>
              <a:ea typeface="小塚ゴシック Pro EL" panose="020B0200000000000000" pitchFamily="34" charset="-128"/>
            </a:endParaRPr>
          </a:p>
          <a:p>
            <a:pPr lvl="0">
              <a:lnSpc>
                <a:spcPct val="200000"/>
              </a:lnSpc>
            </a:pPr>
            <a:r>
              <a:rPr lang="ja-JP" altLang="en-US" sz="600" dirty="0">
                <a:solidFill>
                  <a:prstClr val="black"/>
                </a:solidFill>
                <a:latin typeface="小塚ゴシック Pro EL" panose="020B0200000000000000" pitchFamily="34" charset="-128"/>
                <a:ea typeface="小塚ゴシック Pro EL" panose="020B0200000000000000" pitchFamily="34" charset="-128"/>
              </a:rPr>
              <a:t>起業</a:t>
            </a:r>
            <a:r>
              <a:rPr lang="ja-JP" altLang="en-US" sz="600" dirty="0" smtClean="0">
                <a:solidFill>
                  <a:prstClr val="black"/>
                </a:solidFill>
                <a:latin typeface="小塚ゴシック Pro EL" panose="020B0200000000000000" pitchFamily="34" charset="-128"/>
                <a:ea typeface="小塚ゴシック Pro EL" panose="020B0200000000000000" pitchFamily="34" charset="-128"/>
              </a:rPr>
              <a:t>した当事は収入がなく、「なんとか数日間これで持ってくれ」と仲間の社員に</a:t>
            </a:r>
            <a:endParaRPr lang="en-US" altLang="ja-JP" sz="600" dirty="0" smtClean="0">
              <a:solidFill>
                <a:prstClr val="black"/>
              </a:solidFill>
              <a:latin typeface="小塚ゴシック Pro EL" panose="020B0200000000000000" pitchFamily="34" charset="-128"/>
              <a:ea typeface="小塚ゴシック Pro EL" panose="020B0200000000000000" pitchFamily="34" charset="-128"/>
            </a:endParaRPr>
          </a:p>
          <a:p>
            <a:pPr lvl="0">
              <a:lnSpc>
                <a:spcPct val="200000"/>
              </a:lnSpc>
            </a:pPr>
            <a:r>
              <a:rPr lang="en-US" altLang="ja-JP" sz="600" dirty="0" smtClean="0">
                <a:solidFill>
                  <a:prstClr val="black"/>
                </a:solidFill>
                <a:latin typeface="小塚ゴシック Pro EL" panose="020B0200000000000000" pitchFamily="34" charset="-128"/>
                <a:ea typeface="小塚ゴシック Pro EL" panose="020B0200000000000000" pitchFamily="34" charset="-128"/>
              </a:rPr>
              <a:t>1</a:t>
            </a:r>
            <a:r>
              <a:rPr lang="ja-JP" altLang="en-US" sz="600" dirty="0" smtClean="0">
                <a:solidFill>
                  <a:prstClr val="black"/>
                </a:solidFill>
                <a:latin typeface="小塚ゴシック Pro EL" panose="020B0200000000000000" pitchFamily="34" charset="-128"/>
                <a:ea typeface="小塚ゴシック Pro EL" panose="020B0200000000000000" pitchFamily="34" charset="-128"/>
              </a:rPr>
              <a:t>万円を渡し、生活していた時期もあった。</a:t>
            </a:r>
            <a:endParaRPr lang="ja-JP" altLang="en-US" sz="600" dirty="0">
              <a:solidFill>
                <a:prstClr val="black"/>
              </a:solidFill>
              <a:latin typeface="小塚ゴシック Pro EL" panose="020B0200000000000000" pitchFamily="34" charset="-128"/>
              <a:ea typeface="小塚ゴシック Pro EL" panose="020B0200000000000000" pitchFamily="34" charset="-128"/>
            </a:endParaRPr>
          </a:p>
        </p:txBody>
      </p:sp>
      <p:pic>
        <p:nvPicPr>
          <p:cNvPr id="29" name="図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7768" y="5706240"/>
            <a:ext cx="1407944" cy="1878598"/>
          </a:xfrm>
          <a:prstGeom prst="rect">
            <a:avLst/>
          </a:prstGeom>
        </p:spPr>
      </p:pic>
      <p:pic>
        <p:nvPicPr>
          <p:cNvPr id="30" name="図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82603" y="6801126"/>
            <a:ext cx="997118" cy="747438"/>
          </a:xfrm>
          <a:prstGeom prst="rect">
            <a:avLst/>
          </a:prstGeom>
        </p:spPr>
      </p:pic>
      <p:pic>
        <p:nvPicPr>
          <p:cNvPr id="31" name="図 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27334" y="5676247"/>
            <a:ext cx="997118" cy="747438"/>
          </a:xfrm>
          <a:prstGeom prst="rect">
            <a:avLst/>
          </a:prstGeom>
        </p:spPr>
      </p:pic>
      <p:sp>
        <p:nvSpPr>
          <p:cNvPr id="6" name="テキスト ボックス 5"/>
          <p:cNvSpPr txBox="1"/>
          <p:nvPr/>
        </p:nvSpPr>
        <p:spPr>
          <a:xfrm>
            <a:off x="2418662" y="116464"/>
            <a:ext cx="2769989" cy="1440487"/>
          </a:xfrm>
          <a:prstGeom prst="rect">
            <a:avLst/>
          </a:prstGeom>
          <a:noFill/>
        </p:spPr>
        <p:txBody>
          <a:bodyPr vert="eaVert" wrap="square" rtlCol="0">
            <a:spAutoFit/>
          </a:bodyPr>
          <a:lstStyle/>
          <a:p>
            <a:pPr>
              <a:lnSpc>
                <a:spcPct val="150000"/>
              </a:lnSpc>
            </a:pPr>
            <a:r>
              <a:rPr lang="ja-JP" altLang="en-US" sz="800" dirty="0" smtClean="0">
                <a:latin typeface="小塚ゴシック Pro EL" panose="020B0200000000000000" pitchFamily="34" charset="-128"/>
                <a:ea typeface="小塚ゴシック Pro EL" panose="020B0200000000000000" pitchFamily="34" charset="-128"/>
              </a:rPr>
              <a:t>Ｑ．社長</a:t>
            </a:r>
            <a:r>
              <a:rPr lang="ja-JP" altLang="en-US" sz="800" dirty="0">
                <a:latin typeface="小塚ゴシック Pro EL" panose="020B0200000000000000" pitchFamily="34" charset="-128"/>
                <a:ea typeface="小塚ゴシック Pro EL" panose="020B0200000000000000" pitchFamily="34" charset="-128"/>
              </a:rPr>
              <a:t>さんの高校時代にクラブなど熱中していたものは？</a:t>
            </a:r>
          </a:p>
          <a:p>
            <a:pPr>
              <a:lnSpc>
                <a:spcPct val="150000"/>
              </a:lnSpc>
            </a:pPr>
            <a:r>
              <a:rPr lang="ja-JP" altLang="en-US" sz="800" dirty="0" smtClean="0">
                <a:latin typeface="小塚ゴシック Pro EL" panose="020B0200000000000000" pitchFamily="34" charset="-128"/>
                <a:ea typeface="小塚ゴシック Pro EL" panose="020B0200000000000000" pitchFamily="34" charset="-128"/>
              </a:rPr>
              <a:t>Ａ．剣道部</a:t>
            </a:r>
            <a:r>
              <a:rPr lang="ja-JP" altLang="en-US" sz="800" dirty="0">
                <a:latin typeface="小塚ゴシック Pro EL" panose="020B0200000000000000" pitchFamily="34" charset="-128"/>
                <a:ea typeface="小塚ゴシック Pro EL" panose="020B0200000000000000" pitchFamily="34" charset="-128"/>
              </a:rPr>
              <a:t>に所属して</a:t>
            </a:r>
            <a:r>
              <a:rPr lang="ja-JP" altLang="en-US" sz="800" dirty="0" smtClean="0">
                <a:latin typeface="小塚ゴシック Pro EL" panose="020B0200000000000000" pitchFamily="34" charset="-128"/>
                <a:ea typeface="小塚ゴシック Pro EL" panose="020B0200000000000000" pitchFamily="34" charset="-128"/>
              </a:rPr>
              <a:t>いて、二段を</a:t>
            </a:r>
            <a:r>
              <a:rPr lang="ja-JP" altLang="en-US" sz="800" dirty="0">
                <a:latin typeface="小塚ゴシック Pro EL" panose="020B0200000000000000" pitchFamily="34" charset="-128"/>
                <a:ea typeface="小塚ゴシック Pro EL" panose="020B0200000000000000" pitchFamily="34" charset="-128"/>
              </a:rPr>
              <a:t>持</a:t>
            </a:r>
            <a:r>
              <a:rPr lang="ja-JP" altLang="en-US" sz="800" dirty="0" smtClean="0">
                <a:latin typeface="小塚ゴシック Pro EL" panose="020B0200000000000000" pitchFamily="34" charset="-128"/>
                <a:ea typeface="小塚ゴシック Pro EL" panose="020B0200000000000000" pitchFamily="34" charset="-128"/>
              </a:rPr>
              <a:t>っていま</a:t>
            </a:r>
            <a:r>
              <a:rPr lang="ja-JP" altLang="en-US" sz="800" dirty="0">
                <a:latin typeface="小塚ゴシック Pro EL" panose="020B0200000000000000" pitchFamily="34" charset="-128"/>
                <a:ea typeface="小塚ゴシック Pro EL" panose="020B0200000000000000" pitchFamily="34" charset="-128"/>
              </a:rPr>
              <a:t>す</a:t>
            </a:r>
            <a:r>
              <a:rPr lang="ja-JP" altLang="en-US" sz="800" dirty="0" smtClean="0">
                <a:latin typeface="小塚ゴシック Pro EL" panose="020B0200000000000000" pitchFamily="34" charset="-128"/>
                <a:ea typeface="小塚ゴシック Pro EL" panose="020B0200000000000000" pitchFamily="34" charset="-128"/>
              </a:rPr>
              <a:t>。音楽はもともと好き。</a:t>
            </a:r>
            <a:endParaRPr lang="ja-JP" altLang="en-US" sz="800" dirty="0">
              <a:latin typeface="小塚ゴシック Pro EL" panose="020B0200000000000000" pitchFamily="34" charset="-128"/>
              <a:ea typeface="小塚ゴシック Pro EL" panose="020B0200000000000000" pitchFamily="34" charset="-128"/>
            </a:endParaRPr>
          </a:p>
          <a:p>
            <a:pPr>
              <a:lnSpc>
                <a:spcPct val="150000"/>
              </a:lnSpc>
            </a:pPr>
            <a:r>
              <a:rPr lang="ja-JP" altLang="en-US" sz="800" dirty="0" smtClean="0">
                <a:latin typeface="小塚ゴシック Pro EL" panose="020B0200000000000000" pitchFamily="34" charset="-128"/>
                <a:ea typeface="小塚ゴシック Pro EL" panose="020B0200000000000000" pitchFamily="34" charset="-128"/>
              </a:rPr>
              <a:t>Ｑ．当事、太鼓</a:t>
            </a:r>
            <a:r>
              <a:rPr lang="ja-JP" altLang="en-US" sz="800" dirty="0">
                <a:latin typeface="小塚ゴシック Pro EL" panose="020B0200000000000000" pitchFamily="34" charset="-128"/>
                <a:ea typeface="小塚ゴシック Pro EL" panose="020B0200000000000000" pitchFamily="34" charset="-128"/>
              </a:rPr>
              <a:t>や伝統文化への</a:t>
            </a:r>
            <a:r>
              <a:rPr lang="ja-JP" altLang="en-US" sz="800" dirty="0" smtClean="0">
                <a:latin typeface="小塚ゴシック Pro EL" panose="020B0200000000000000" pitchFamily="34" charset="-128"/>
                <a:ea typeface="小塚ゴシック Pro EL" panose="020B0200000000000000" pitchFamily="34" charset="-128"/>
              </a:rPr>
              <a:t>興味はありましたか？</a:t>
            </a:r>
            <a:endParaRPr lang="ja-JP" altLang="en-US" sz="800" dirty="0">
              <a:latin typeface="小塚ゴシック Pro EL" panose="020B0200000000000000" pitchFamily="34" charset="-128"/>
              <a:ea typeface="小塚ゴシック Pro EL" panose="020B0200000000000000" pitchFamily="34" charset="-128"/>
            </a:endParaRPr>
          </a:p>
          <a:p>
            <a:pPr>
              <a:lnSpc>
                <a:spcPct val="150000"/>
              </a:lnSpc>
            </a:pPr>
            <a:r>
              <a:rPr lang="ja-JP" altLang="en-US" sz="800" dirty="0" smtClean="0">
                <a:latin typeface="小塚ゴシック Pro EL" panose="020B0200000000000000" pitchFamily="34" charset="-128"/>
                <a:ea typeface="小塚ゴシック Pro EL" panose="020B0200000000000000" pitchFamily="34" charset="-128"/>
              </a:rPr>
              <a:t>Ａ．高校時代、応援団</a:t>
            </a:r>
            <a:r>
              <a:rPr lang="ja-JP" altLang="en-US" sz="800" dirty="0">
                <a:latin typeface="小塚ゴシック Pro EL" panose="020B0200000000000000" pitchFamily="34" charset="-128"/>
                <a:ea typeface="小塚ゴシック Pro EL" panose="020B0200000000000000" pitchFamily="34" charset="-128"/>
              </a:rPr>
              <a:t>の方に教えてもらった歌を大学の合唱団で歌っているのを</a:t>
            </a:r>
            <a:r>
              <a:rPr lang="ja-JP" altLang="en-US" sz="800" dirty="0" smtClean="0">
                <a:latin typeface="小塚ゴシック Pro EL" panose="020B0200000000000000" pitchFamily="34" charset="-128"/>
                <a:ea typeface="小塚ゴシック Pro EL" panose="020B0200000000000000" pitchFamily="34" charset="-128"/>
              </a:rPr>
              <a:t>聞いて興味を持ち、</a:t>
            </a:r>
            <a:r>
              <a:rPr lang="ja-JP" altLang="en-US" sz="800" dirty="0">
                <a:latin typeface="小塚ゴシック Pro EL" panose="020B0200000000000000" pitchFamily="34" charset="-128"/>
                <a:ea typeface="小塚ゴシック Pro EL" panose="020B0200000000000000" pitchFamily="34" charset="-128"/>
              </a:rPr>
              <a:t>合唱団に</a:t>
            </a:r>
            <a:r>
              <a:rPr lang="ja-JP" altLang="en-US" sz="800" dirty="0" smtClean="0">
                <a:latin typeface="小塚ゴシック Pro EL" panose="020B0200000000000000" pitchFamily="34" charset="-128"/>
                <a:ea typeface="小塚ゴシック Pro EL" panose="020B0200000000000000" pitchFamily="34" charset="-128"/>
              </a:rPr>
              <a:t>入りました。そこで和太鼓に出会いました。</a:t>
            </a:r>
          </a:p>
        </p:txBody>
      </p:sp>
      <p:sp>
        <p:nvSpPr>
          <p:cNvPr id="7" name="テキスト ボックス 6"/>
          <p:cNvSpPr txBox="1"/>
          <p:nvPr/>
        </p:nvSpPr>
        <p:spPr>
          <a:xfrm>
            <a:off x="5286634" y="420020"/>
            <a:ext cx="400110" cy="3021923"/>
          </a:xfrm>
          <a:prstGeom prst="rect">
            <a:avLst/>
          </a:prstGeom>
          <a:noFill/>
        </p:spPr>
        <p:txBody>
          <a:bodyPr vert="eaVert" wrap="square" rtlCol="0">
            <a:spAutoFit/>
          </a:bodyPr>
          <a:lstStyle/>
          <a:p>
            <a:r>
              <a:rPr kumimoji="1" lang="ja-JP" altLang="en-US" sz="1400" dirty="0" smtClean="0">
                <a:solidFill>
                  <a:schemeClr val="bg1"/>
                </a:solidFill>
                <a:latin typeface="小塚ゴシック Pro H" panose="020B0800000000000000" pitchFamily="34" charset="-128"/>
                <a:ea typeface="小塚ゴシック Pro H" panose="020B0800000000000000" pitchFamily="34" charset="-128"/>
              </a:rPr>
              <a:t>東社長に聞いた！   </a:t>
            </a:r>
            <a:r>
              <a:rPr lang="ja-JP" altLang="en-US" sz="1200" dirty="0" smtClean="0">
                <a:solidFill>
                  <a:schemeClr val="bg1"/>
                </a:solidFill>
                <a:latin typeface="小塚ゴシック Pro H" panose="020B0800000000000000" pitchFamily="34" charset="-128"/>
                <a:ea typeface="小塚ゴシック Pro H" panose="020B0800000000000000" pitchFamily="34" charset="-128"/>
              </a:rPr>
              <a:t>東社長の高校時代</a:t>
            </a:r>
            <a:endParaRPr kumimoji="1" lang="en-US" altLang="ja-JP" sz="1200" dirty="0" smtClean="0">
              <a:solidFill>
                <a:schemeClr val="bg1"/>
              </a:solidFill>
              <a:latin typeface="小塚ゴシック Pro H" panose="020B0800000000000000" pitchFamily="34" charset="-128"/>
              <a:ea typeface="小塚ゴシック Pro H" panose="020B0800000000000000" pitchFamily="34" charset="-128"/>
            </a:endParaRPr>
          </a:p>
        </p:txBody>
      </p:sp>
      <p:sp>
        <p:nvSpPr>
          <p:cNvPr id="8" name="テキスト ボックス 7"/>
          <p:cNvSpPr txBox="1"/>
          <p:nvPr/>
        </p:nvSpPr>
        <p:spPr>
          <a:xfrm>
            <a:off x="9607848" y="1124607"/>
            <a:ext cx="1477328" cy="4708981"/>
          </a:xfrm>
          <a:prstGeom prst="rect">
            <a:avLst/>
          </a:prstGeom>
          <a:noFill/>
        </p:spPr>
        <p:txBody>
          <a:bodyPr vert="eaVert" wrap="none" rtlCol="0">
            <a:spAutoFit/>
          </a:bodyPr>
          <a:lstStyle/>
          <a:p>
            <a:pPr>
              <a:lnSpc>
                <a:spcPct val="150000"/>
              </a:lnSpc>
            </a:pPr>
            <a:r>
              <a:rPr kumimoji="1" lang="ja-JP" altLang="en-US" sz="3600" dirty="0" smtClean="0">
                <a:latin typeface="小塚ゴシック Pro H" panose="020B0800000000000000" pitchFamily="34" charset="-128"/>
                <a:ea typeface="小塚ゴシック Pro H" panose="020B0800000000000000" pitchFamily="34" charset="-128"/>
              </a:rPr>
              <a:t>株式会社太鼓センター</a:t>
            </a:r>
            <a:endParaRPr kumimoji="1" lang="en-US" altLang="ja-JP" sz="3600" dirty="0" smtClean="0">
              <a:latin typeface="小塚ゴシック Pro H" panose="020B0800000000000000" pitchFamily="34" charset="-128"/>
              <a:ea typeface="小塚ゴシック Pro H" panose="020B0800000000000000" pitchFamily="34" charset="-128"/>
            </a:endParaRPr>
          </a:p>
          <a:p>
            <a:pPr algn="ctr">
              <a:lnSpc>
                <a:spcPct val="150000"/>
              </a:lnSpc>
            </a:pPr>
            <a:r>
              <a:rPr lang="ja-JP" altLang="en-US" sz="2000" dirty="0">
                <a:latin typeface="小塚ゴシック Pro B" panose="020B0800000000000000" pitchFamily="34" charset="-128"/>
                <a:ea typeface="小塚ゴシック Pro B" panose="020B0800000000000000" pitchFamily="34" charset="-128"/>
              </a:rPr>
              <a:t>日本</a:t>
            </a:r>
            <a:r>
              <a:rPr lang="ja-JP" altLang="en-US" sz="2000" dirty="0" smtClean="0">
                <a:latin typeface="小塚ゴシック Pro B" panose="020B0800000000000000" pitchFamily="34" charset="-128"/>
                <a:ea typeface="小塚ゴシック Pro B" panose="020B0800000000000000" pitchFamily="34" charset="-128"/>
              </a:rPr>
              <a:t>の伝統文化の「響」を世界へ</a:t>
            </a:r>
            <a:endParaRPr kumimoji="1" lang="ja-JP" altLang="en-US" sz="1100" dirty="0">
              <a:latin typeface="小塚ゴシック Pro B" panose="020B0800000000000000" pitchFamily="34" charset="-128"/>
              <a:ea typeface="小塚ゴシック Pro B" panose="020B0800000000000000" pitchFamily="34" charset="-128"/>
            </a:endParaRPr>
          </a:p>
        </p:txBody>
      </p:sp>
      <p:sp>
        <p:nvSpPr>
          <p:cNvPr id="25" name="テキスト ボックス 24"/>
          <p:cNvSpPr txBox="1"/>
          <p:nvPr/>
        </p:nvSpPr>
        <p:spPr>
          <a:xfrm>
            <a:off x="3403925" y="1680520"/>
            <a:ext cx="1859292" cy="1773156"/>
          </a:xfrm>
          <a:prstGeom prst="rect">
            <a:avLst/>
          </a:prstGeom>
          <a:noFill/>
        </p:spPr>
        <p:txBody>
          <a:bodyPr vert="eaVert" wrap="square" rtlCol="0">
            <a:spAutoFit/>
          </a:bodyPr>
          <a:lstStyle/>
          <a:p>
            <a:pPr>
              <a:lnSpc>
                <a:spcPct val="150000"/>
              </a:lnSpc>
            </a:pPr>
            <a:r>
              <a:rPr lang="ja-JP" altLang="en-US" sz="800" dirty="0" smtClean="0">
                <a:latin typeface="小塚ゴシック Pro EL" panose="020B0200000000000000" pitchFamily="34" charset="-128"/>
                <a:ea typeface="小塚ゴシック Pro EL" panose="020B0200000000000000" pitchFamily="34" charset="-128"/>
              </a:rPr>
              <a:t>Ｑ．学生時代の将来の夢は？</a:t>
            </a:r>
          </a:p>
          <a:p>
            <a:pPr>
              <a:lnSpc>
                <a:spcPct val="150000"/>
              </a:lnSpc>
            </a:pPr>
            <a:r>
              <a:rPr lang="ja-JP" altLang="en-US" sz="800" dirty="0" smtClean="0">
                <a:latin typeface="小塚ゴシック Pro EL" panose="020B0200000000000000" pitchFamily="34" charset="-128"/>
                <a:ea typeface="小塚ゴシック Pro EL" panose="020B0200000000000000" pitchFamily="34" charset="-128"/>
              </a:rPr>
              <a:t>Ａ．はじめは弁護士のような安定した職業を目指し立命館大学へと進んだが、合唱団に入り音楽に親しむうち、音楽で人に感動してもらうため</a:t>
            </a:r>
            <a:r>
              <a:rPr lang="ja-JP" altLang="en-US" sz="800" dirty="0">
                <a:latin typeface="小塚ゴシック Pro EL" panose="020B0200000000000000" pitchFamily="34" charset="-128"/>
                <a:ea typeface="小塚ゴシック Pro EL" panose="020B0200000000000000" pitchFamily="34" charset="-128"/>
              </a:rPr>
              <a:t>音楽</a:t>
            </a:r>
            <a:r>
              <a:rPr lang="ja-JP" altLang="en-US" sz="800" dirty="0" smtClean="0">
                <a:latin typeface="小塚ゴシック Pro EL" panose="020B0200000000000000" pitchFamily="34" charset="-128"/>
                <a:ea typeface="小塚ゴシック Pro EL" panose="020B0200000000000000" pitchFamily="34" charset="-128"/>
              </a:rPr>
              <a:t>を仕事にしたい！と思うようになったでもご飯は食べていけないぞと反対の声は受けたが、</a:t>
            </a:r>
            <a:r>
              <a:rPr lang="en-US" altLang="ja-JP" sz="800" dirty="0" smtClean="0">
                <a:latin typeface="小塚ゴシック Pro EL" panose="020B0200000000000000" pitchFamily="34" charset="-128"/>
                <a:ea typeface="小塚ゴシック Pro EL" panose="020B0200000000000000" pitchFamily="34" charset="-128"/>
              </a:rPr>
              <a:t>45</a:t>
            </a:r>
            <a:r>
              <a:rPr lang="ja-JP" altLang="en-US" sz="800" dirty="0" smtClean="0">
                <a:latin typeface="小塚ゴシック Pro EL" panose="020B0200000000000000" pitchFamily="34" charset="-128"/>
                <a:ea typeface="小塚ゴシック Pro EL" panose="020B0200000000000000" pitchFamily="34" charset="-128"/>
              </a:rPr>
              <a:t>年かけて夢をかなえた。</a:t>
            </a:r>
          </a:p>
        </p:txBody>
      </p:sp>
      <p:sp>
        <p:nvSpPr>
          <p:cNvPr id="32" name="テキスト ボックス 31"/>
          <p:cNvSpPr txBox="1"/>
          <p:nvPr/>
        </p:nvSpPr>
        <p:spPr>
          <a:xfrm>
            <a:off x="3526658" y="3556880"/>
            <a:ext cx="2215991" cy="2040733"/>
          </a:xfrm>
          <a:prstGeom prst="rect">
            <a:avLst/>
          </a:prstGeom>
          <a:noFill/>
        </p:spPr>
        <p:txBody>
          <a:bodyPr vert="eaVert" wrap="square" rtlCol="0">
            <a:spAutoFit/>
          </a:bodyPr>
          <a:lstStyle/>
          <a:p>
            <a:pPr>
              <a:lnSpc>
                <a:spcPct val="150000"/>
              </a:lnSpc>
            </a:pPr>
            <a:r>
              <a:rPr lang="ja-JP" altLang="en-US" sz="800" dirty="0">
                <a:latin typeface="小塚ゴシック Pro EL" panose="020B0200000000000000" pitchFamily="34" charset="-128"/>
                <a:ea typeface="小塚ゴシック Pro EL" panose="020B0200000000000000" pitchFamily="34" charset="-128"/>
              </a:rPr>
              <a:t>Ｑ．高校</a:t>
            </a:r>
            <a:r>
              <a:rPr lang="ja-JP" altLang="en-US" sz="800" dirty="0" smtClean="0">
                <a:latin typeface="小塚ゴシック Pro EL" panose="020B0200000000000000" pitchFamily="34" charset="-128"/>
                <a:ea typeface="小塚ゴシック Pro EL" panose="020B0200000000000000" pitchFamily="34" charset="-128"/>
              </a:rPr>
              <a:t>のころの自分に会えると今の自分からどんなことを伝えたいですか？</a:t>
            </a:r>
          </a:p>
          <a:p>
            <a:pPr>
              <a:lnSpc>
                <a:spcPct val="150000"/>
              </a:lnSpc>
            </a:pPr>
            <a:r>
              <a:rPr lang="ja-JP" altLang="en-US" sz="800" dirty="0">
                <a:latin typeface="小塚ゴシック Pro EL" panose="020B0200000000000000" pitchFamily="34" charset="-128"/>
                <a:ea typeface="小塚ゴシック Pro EL" panose="020B0200000000000000" pitchFamily="34" charset="-128"/>
              </a:rPr>
              <a:t>Ａ．人</a:t>
            </a:r>
            <a:r>
              <a:rPr lang="ja-JP" altLang="en-US" sz="800" dirty="0" smtClean="0">
                <a:latin typeface="小塚ゴシック Pro EL" panose="020B0200000000000000" pitchFamily="34" charset="-128"/>
                <a:ea typeface="小塚ゴシック Pro EL" panose="020B0200000000000000" pitchFamily="34" charset="-128"/>
              </a:rPr>
              <a:t>に迷惑をかけずに、でも正しいと思ったらその道をつらぬけ！</a:t>
            </a:r>
          </a:p>
          <a:p>
            <a:pPr>
              <a:lnSpc>
                <a:spcPct val="150000"/>
              </a:lnSpc>
            </a:pPr>
            <a:r>
              <a:rPr lang="ja-JP" altLang="en-US" sz="800" dirty="0" smtClean="0">
                <a:latin typeface="小塚ゴシック Pro EL" panose="020B0200000000000000" pitchFamily="34" charset="-128"/>
                <a:ea typeface="小塚ゴシック Pro EL" panose="020B0200000000000000" pitchFamily="34" charset="-128"/>
              </a:rPr>
              <a:t>自分の子供たちへの教育もそのようにしてきました。子どもたちは実際に、ファッションデザイナーになったり、大学を途中でやめて自分のしたい道を歩んでいる。</a:t>
            </a:r>
          </a:p>
          <a:p>
            <a:pPr>
              <a:lnSpc>
                <a:spcPct val="150000"/>
              </a:lnSpc>
            </a:pPr>
            <a:endParaRPr lang="en-US" altLang="ja-JP" sz="800" dirty="0" smtClean="0">
              <a:latin typeface="小塚ゴシック Pro EL" panose="020B0200000000000000" pitchFamily="34" charset="-128"/>
              <a:ea typeface="小塚ゴシック Pro EL" panose="020B0200000000000000" pitchFamily="34" charset="-128"/>
            </a:endParaRPr>
          </a:p>
          <a:p>
            <a:pPr>
              <a:lnSpc>
                <a:spcPct val="150000"/>
              </a:lnSpc>
            </a:pPr>
            <a:r>
              <a:rPr lang="ja-JP" altLang="en-US" sz="800" dirty="0" smtClean="0">
                <a:latin typeface="小塚ゴシック Pro EL" panose="020B0200000000000000" pitchFamily="34" charset="-128"/>
                <a:ea typeface="小塚ゴシック Pro EL" panose="020B0200000000000000" pitchFamily="34" charset="-128"/>
              </a:rPr>
              <a:t>”人生一度きりだからやりたいことや好きなことをやる”</a:t>
            </a:r>
            <a:endParaRPr kumimoji="1" lang="ja-JP" altLang="en-US" sz="800" dirty="0">
              <a:latin typeface="小塚ゴシック Pro EL" panose="020B0200000000000000" pitchFamily="34" charset="-128"/>
              <a:ea typeface="小塚ゴシック Pro EL" panose="020B0200000000000000" pitchFamily="34" charset="-128"/>
            </a:endParaRPr>
          </a:p>
        </p:txBody>
      </p:sp>
      <p:pic>
        <p:nvPicPr>
          <p:cNvPr id="34" name="図 3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91563" y="5712550"/>
            <a:ext cx="1687149" cy="1264684"/>
          </a:xfrm>
          <a:prstGeom prst="rect">
            <a:avLst/>
          </a:prstGeom>
        </p:spPr>
      </p:pic>
      <p:sp>
        <p:nvSpPr>
          <p:cNvPr id="39" name="正方形/長方形 38"/>
          <p:cNvSpPr/>
          <p:nvPr/>
        </p:nvSpPr>
        <p:spPr>
          <a:xfrm>
            <a:off x="105655" y="7470971"/>
            <a:ext cx="5709097" cy="44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939" tIns="49970" rIns="99939" bIns="49970" numCol="1" spcCol="0" rtlCol="0" fromWordArt="0" anchor="ctr" anchorCtr="0" forceAA="0" compatLnSpc="1">
            <a:prstTxWarp prst="textNoShape">
              <a:avLst/>
            </a:prstTxWarp>
            <a:noAutofit/>
          </a:bodyPr>
          <a:lstStyle/>
          <a:p>
            <a:pPr lvl="0">
              <a:lnSpc>
                <a:spcPct val="150000"/>
              </a:lnSpc>
            </a:pP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a:t>
            </a:r>
            <a:r>
              <a:rPr lang="ja-JP" altLang="en-US" sz="800" dirty="0">
                <a:solidFill>
                  <a:schemeClr val="tx1"/>
                </a:solidFill>
                <a:latin typeface="小塚ゴシック Pro EL" panose="020B0200000000000000" pitchFamily="34" charset="-128"/>
                <a:ea typeface="小塚ゴシック Pro EL" panose="020B0200000000000000" pitchFamily="34" charset="-128"/>
              </a:rPr>
              <a:t>今までにない電子太鼓の開発」だ、残念</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ながら詳細</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は企業秘密なんだとか。私たちは一足早くその内容を聞くことができた。また、東京オリンピックが開催される際には、開会式</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で全国・全世界で和太鼓同時演奏数万人演奏をなんとしても実現したいと</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いう夢</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を語る。東</a:t>
            </a:r>
            <a:r>
              <a:rPr lang="ja-JP" altLang="en-US" sz="800" dirty="0">
                <a:solidFill>
                  <a:schemeClr val="tx1"/>
                </a:solidFill>
                <a:latin typeface="小塚ゴシック Pro EL" panose="020B0200000000000000" pitchFamily="34" charset="-128"/>
                <a:ea typeface="小塚ゴシック Pro EL" panose="020B0200000000000000" pitchFamily="34" charset="-128"/>
              </a:rPr>
              <a:t>社長の目は輝いていた。</a:t>
            </a:r>
          </a:p>
        </p:txBody>
      </p:sp>
      <p:sp>
        <p:nvSpPr>
          <p:cNvPr id="28" name="テキスト ボックス 27"/>
          <p:cNvSpPr txBox="1">
            <a:spLocks/>
          </p:cNvSpPr>
          <p:nvPr/>
        </p:nvSpPr>
        <p:spPr>
          <a:xfrm>
            <a:off x="8131768" y="6423998"/>
            <a:ext cx="1188250" cy="243502"/>
          </a:xfrm>
          <a:prstGeom prst="rect">
            <a:avLst/>
          </a:prstGeom>
          <a:noFill/>
          <a:ln w="9525">
            <a:noFill/>
            <a:prstDash val="sysDot"/>
          </a:ln>
        </p:spPr>
        <p:txBody>
          <a:bodyPr wrap="square" rtlCol="0">
            <a:noAutofit/>
          </a:bodyPr>
          <a:lstStyle/>
          <a:p>
            <a:pPr algn="ctr">
              <a:lnSpc>
                <a:spcPct val="150000"/>
              </a:lnSpc>
            </a:pPr>
            <a:r>
              <a:rPr lang="ja-JP" altLang="en-US" sz="600" dirty="0" smtClean="0">
                <a:latin typeface="小塚ゴシック Pro EL" panose="020B0200000000000000" pitchFamily="34" charset="-128"/>
                <a:ea typeface="小塚ゴシック Pro EL" panose="020B0200000000000000" pitchFamily="34" charset="-128"/>
              </a:rPr>
              <a:t>株式会社太鼓センターの概観</a:t>
            </a:r>
            <a:endParaRPr lang="en-US" altLang="ja-JP" sz="600" dirty="0" smtClean="0">
              <a:latin typeface="小塚ゴシック Pro EL" panose="020B0200000000000000" pitchFamily="34" charset="-128"/>
              <a:ea typeface="小塚ゴシック Pro EL" panose="020B0200000000000000" pitchFamily="34" charset="-128"/>
            </a:endParaRPr>
          </a:p>
        </p:txBody>
      </p:sp>
      <p:sp>
        <p:nvSpPr>
          <p:cNvPr id="33" name="テキスト ボックス 32"/>
          <p:cNvSpPr txBox="1">
            <a:spLocks/>
          </p:cNvSpPr>
          <p:nvPr/>
        </p:nvSpPr>
        <p:spPr>
          <a:xfrm>
            <a:off x="7666799" y="7548564"/>
            <a:ext cx="1228725" cy="312175"/>
          </a:xfrm>
          <a:prstGeom prst="rect">
            <a:avLst/>
          </a:prstGeom>
          <a:noFill/>
          <a:ln w="9525">
            <a:noFill/>
            <a:prstDash val="sysDot"/>
          </a:ln>
        </p:spPr>
        <p:txBody>
          <a:bodyPr wrap="square" rtlCol="0">
            <a:noAutofit/>
          </a:bodyPr>
          <a:lstStyle/>
          <a:p>
            <a:r>
              <a:rPr lang="ja-JP" altLang="en-US" sz="600" dirty="0" smtClean="0">
                <a:latin typeface="小塚ゴシック Pro EL" panose="020B0200000000000000" pitchFamily="34" charset="-128"/>
                <a:ea typeface="小塚ゴシック Pro EL" panose="020B0200000000000000" pitchFamily="34" charset="-128"/>
              </a:rPr>
              <a:t>太鼓グッズやバチなどが</a:t>
            </a:r>
            <a:r>
              <a:rPr lang="ja-JP" altLang="en-US" sz="600" dirty="0" err="1" smtClean="0">
                <a:latin typeface="小塚ゴシック Pro EL" panose="020B0200000000000000" pitchFamily="34" charset="-128"/>
                <a:ea typeface="小塚ゴシック Pro EL" panose="020B0200000000000000" pitchFamily="34" charset="-128"/>
              </a:rPr>
              <a:t>所狭しと</a:t>
            </a:r>
            <a:r>
              <a:rPr lang="ja-JP" altLang="en-US" sz="600" dirty="0" smtClean="0">
                <a:latin typeface="小塚ゴシック Pro EL" panose="020B0200000000000000" pitchFamily="34" charset="-128"/>
                <a:ea typeface="小塚ゴシック Pro EL" panose="020B0200000000000000" pitchFamily="34" charset="-128"/>
              </a:rPr>
              <a:t>並ぶ太鼓センター</a:t>
            </a:r>
            <a:r>
              <a:rPr lang="en-US" altLang="ja-JP" sz="600" dirty="0" smtClean="0">
                <a:latin typeface="小塚ゴシック Pro EL" panose="020B0200000000000000" pitchFamily="34" charset="-128"/>
                <a:ea typeface="小塚ゴシック Pro EL" panose="020B0200000000000000" pitchFamily="34" charset="-128"/>
              </a:rPr>
              <a:t>1</a:t>
            </a:r>
            <a:r>
              <a:rPr lang="ja-JP" altLang="en-US" sz="600" dirty="0" smtClean="0">
                <a:latin typeface="小塚ゴシック Pro EL" panose="020B0200000000000000" pitchFamily="34" charset="-128"/>
                <a:ea typeface="小塚ゴシック Pro EL" panose="020B0200000000000000" pitchFamily="34" charset="-128"/>
              </a:rPr>
              <a:t>回</a:t>
            </a:r>
            <a:endParaRPr lang="en-US" altLang="ja-JP" sz="600" dirty="0" smtClean="0">
              <a:latin typeface="小塚ゴシック Pro EL" panose="020B0200000000000000" pitchFamily="34" charset="-128"/>
              <a:ea typeface="小塚ゴシック Pro EL" panose="020B0200000000000000" pitchFamily="34" charset="-128"/>
            </a:endParaRPr>
          </a:p>
        </p:txBody>
      </p:sp>
      <p:sp>
        <p:nvSpPr>
          <p:cNvPr id="42" name="テキスト ボックス 41"/>
          <p:cNvSpPr txBox="1">
            <a:spLocks/>
          </p:cNvSpPr>
          <p:nvPr/>
        </p:nvSpPr>
        <p:spPr>
          <a:xfrm>
            <a:off x="5873639" y="7584838"/>
            <a:ext cx="1493306" cy="312175"/>
          </a:xfrm>
          <a:prstGeom prst="rect">
            <a:avLst/>
          </a:prstGeom>
          <a:noFill/>
          <a:ln w="9525">
            <a:noFill/>
            <a:prstDash val="sysDot"/>
          </a:ln>
        </p:spPr>
        <p:txBody>
          <a:bodyPr wrap="square" rtlCol="0">
            <a:noAutofit/>
          </a:bodyPr>
          <a:lstStyle/>
          <a:p>
            <a:r>
              <a:rPr lang="ja-JP" altLang="en-US" sz="600" dirty="0" smtClean="0">
                <a:latin typeface="小塚ゴシック Pro EL" panose="020B0200000000000000" pitchFamily="34" charset="-128"/>
                <a:ea typeface="小塚ゴシック Pro EL" panose="020B0200000000000000" pitchFamily="34" charset="-128"/>
              </a:rPr>
              <a:t>身振り手振りをまじえながら分かりやすく会社の紹介をして下さる東社長</a:t>
            </a:r>
            <a:endParaRPr lang="en-US" altLang="ja-JP" sz="600" dirty="0" smtClean="0">
              <a:latin typeface="小塚ゴシック Pro EL" panose="020B0200000000000000" pitchFamily="34" charset="-128"/>
              <a:ea typeface="小塚ゴシック Pro EL" panose="020B0200000000000000" pitchFamily="34" charset="-128"/>
            </a:endParaRPr>
          </a:p>
        </p:txBody>
      </p:sp>
      <p:sp>
        <p:nvSpPr>
          <p:cNvPr id="43" name="テキスト ボックス 42"/>
          <p:cNvSpPr txBox="1">
            <a:spLocks/>
          </p:cNvSpPr>
          <p:nvPr/>
        </p:nvSpPr>
        <p:spPr>
          <a:xfrm>
            <a:off x="3612995" y="7045372"/>
            <a:ext cx="1931377" cy="312175"/>
          </a:xfrm>
          <a:prstGeom prst="rect">
            <a:avLst/>
          </a:prstGeom>
          <a:noFill/>
          <a:ln w="9525">
            <a:noFill/>
            <a:prstDash val="sysDot"/>
          </a:ln>
        </p:spPr>
        <p:txBody>
          <a:bodyPr wrap="square" rtlCol="0">
            <a:noAutofit/>
          </a:bodyPr>
          <a:lstStyle/>
          <a:p>
            <a:r>
              <a:rPr lang="ja-JP" altLang="en-US" sz="600" dirty="0" smtClean="0">
                <a:latin typeface="小塚ゴシック Pro EL" panose="020B0200000000000000" pitchFamily="34" charset="-128"/>
                <a:ea typeface="小塚ゴシック Pro EL" panose="020B0200000000000000" pitchFamily="34" charset="-128"/>
              </a:rPr>
              <a:t>最後に訪問メンバーと東社長でピース。株式会社太鼓センターの皆様ありがとうございました！</a:t>
            </a:r>
            <a:endParaRPr lang="en-US" altLang="ja-JP" sz="600" dirty="0" smtClean="0">
              <a:latin typeface="小塚ゴシック Pro EL" panose="020B0200000000000000" pitchFamily="34" charset="-128"/>
              <a:ea typeface="小塚ゴシック Pro EL" panose="020B0200000000000000" pitchFamily="34" charset="-128"/>
            </a:endParaRPr>
          </a:p>
        </p:txBody>
      </p:sp>
    </p:spTree>
    <p:extLst>
      <p:ext uri="{BB962C8B-B14F-4D97-AF65-F5344CB8AC3E}">
        <p14:creationId xmlns:p14="http://schemas.microsoft.com/office/powerpoint/2010/main" val="58614896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6129</TotalTime>
  <Words>1601</Words>
  <Application>Microsoft Office PowerPoint</Application>
  <PresentationFormat>B4 (ISO) 250x353 mm</PresentationFormat>
  <Paragraphs>103</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ＭＳ Ｐゴシック</vt:lpstr>
      <vt:lpstr>小塚ゴシック Pro B</vt:lpstr>
      <vt:lpstr>小塚ゴシック Pro EL</vt:lpstr>
      <vt:lpstr>小塚ゴシック Pro H</vt:lpstr>
      <vt:lpstr>小塚ゴシック Pro L</vt:lpstr>
      <vt:lpstr>小塚ゴシック Pro M</vt:lpstr>
      <vt:lpstr>Arial</vt:lpstr>
      <vt:lpstr>Calibri</vt:lpstr>
      <vt:lpstr>Calibri Light</vt:lpstr>
      <vt:lpstr>Chaparral Pro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Urata</dc:creator>
  <cp:lastModifiedBy>glocalcenter</cp:lastModifiedBy>
  <cp:revision>90</cp:revision>
  <cp:lastPrinted>2015-06-25T11:20:28Z</cp:lastPrinted>
  <dcterms:created xsi:type="dcterms:W3CDTF">2015-05-12T03:21:19Z</dcterms:created>
  <dcterms:modified xsi:type="dcterms:W3CDTF">2015-07-21T07:33:49Z</dcterms:modified>
</cp:coreProperties>
</file>